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Roboto"/>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i4Qei3WcGa4+05DvG0WJOi8V9U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88BC5A-3707-4876-9DE1-9CA04F333D5F}">
  <a:tblStyle styleId="{AF88BC5A-3707-4876-9DE1-9CA04F333D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e0e98f80c_2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L"/>
              <a:t>Alonso</a:t>
            </a:r>
            <a:endParaRPr/>
          </a:p>
        </p:txBody>
      </p:sp>
      <p:sp>
        <p:nvSpPr>
          <p:cNvPr id="73" name="Google Shape;73;g2ce0e98f80c_2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60d590304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L"/>
              <a:t>Juan Pablo</a:t>
            </a:r>
            <a:endParaRPr/>
          </a:p>
        </p:txBody>
      </p:sp>
      <p:sp>
        <p:nvSpPr>
          <p:cNvPr id="185" name="Google Shape;185;g2f60d590304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f60d590304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s-CL"/>
              <a:t>Juan Pablo FLATER</a:t>
            </a:r>
            <a:endParaRPr/>
          </a:p>
          <a:p>
            <a:pPr indent="0" lvl="0" marL="0" rtl="0" algn="l">
              <a:lnSpc>
                <a:spcPct val="100000"/>
              </a:lnSpc>
              <a:spcBef>
                <a:spcPts val="0"/>
              </a:spcBef>
              <a:spcAft>
                <a:spcPts val="0"/>
              </a:spcAft>
              <a:buSzPts val="1400"/>
              <a:buNone/>
            </a:pPr>
            <a:r>
              <a:t/>
            </a:r>
            <a:endParaRPr/>
          </a:p>
        </p:txBody>
      </p:sp>
      <p:sp>
        <p:nvSpPr>
          <p:cNvPr id="199" name="Google Shape;199;g2f60d590304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60d590304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CL"/>
              <a:t>Paulo</a:t>
            </a:r>
            <a:endParaRPr/>
          </a:p>
        </p:txBody>
      </p:sp>
      <p:sp>
        <p:nvSpPr>
          <p:cNvPr id="209" name="Google Shape;209;g2f60d590304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f60d590304_0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s-CL"/>
              <a:t>Paulo</a:t>
            </a:r>
            <a:endParaRPr/>
          </a:p>
          <a:p>
            <a:pPr indent="0" lvl="0" marL="0" rtl="0" algn="l">
              <a:lnSpc>
                <a:spcPct val="100000"/>
              </a:lnSpc>
              <a:spcBef>
                <a:spcPts val="0"/>
              </a:spcBef>
              <a:spcAft>
                <a:spcPts val="0"/>
              </a:spcAft>
              <a:buSzPts val="1400"/>
              <a:buNone/>
            </a:pPr>
            <a:r>
              <a:t/>
            </a:r>
            <a:endParaRPr/>
          </a:p>
        </p:txBody>
      </p:sp>
      <p:sp>
        <p:nvSpPr>
          <p:cNvPr id="219" name="Google Shape;219;g2f60d590304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f60d590304_0_1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s-CL"/>
              <a:t>Paulo</a:t>
            </a:r>
            <a:endParaRPr/>
          </a:p>
          <a:p>
            <a:pPr indent="0" lvl="0" marL="0" rtl="0" algn="l">
              <a:lnSpc>
                <a:spcPct val="100000"/>
              </a:lnSpc>
              <a:spcBef>
                <a:spcPts val="0"/>
              </a:spcBef>
              <a:spcAft>
                <a:spcPts val="0"/>
              </a:spcAft>
              <a:buSzPts val="1400"/>
              <a:buNone/>
            </a:pPr>
            <a:r>
              <a:t/>
            </a:r>
            <a:endParaRPr/>
          </a:p>
        </p:txBody>
      </p:sp>
      <p:sp>
        <p:nvSpPr>
          <p:cNvPr id="229" name="Google Shape;229;g2f60d590304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6d5cc0cb0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s-CL"/>
              <a:t>Paulo</a:t>
            </a:r>
            <a:endParaRPr/>
          </a:p>
        </p:txBody>
      </p:sp>
      <p:sp>
        <p:nvSpPr>
          <p:cNvPr id="243" name="Google Shape;243;g2f6d5cc0cb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6d5cc0cb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s-CL"/>
              <a:t>Paulo</a:t>
            </a:r>
            <a:endParaRPr/>
          </a:p>
        </p:txBody>
      </p:sp>
      <p:sp>
        <p:nvSpPr>
          <p:cNvPr id="256" name="Google Shape;256;g2f6d5cc0cb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334eb04f0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7334eb04f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f861d926f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s-CL"/>
              <a:t>Alonso</a:t>
            </a:r>
            <a:endParaRPr/>
          </a:p>
        </p:txBody>
      </p:sp>
      <p:sp>
        <p:nvSpPr>
          <p:cNvPr id="82" name="Google Shape;82;g2cf861d926f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334eb04f0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s-CL"/>
              <a:t>Alonso</a:t>
            </a:r>
            <a:endParaRPr/>
          </a:p>
          <a:p>
            <a:pPr indent="0" lvl="0" marL="0" rtl="0" algn="l">
              <a:lnSpc>
                <a:spcPct val="100000"/>
              </a:lnSpc>
              <a:spcBef>
                <a:spcPts val="0"/>
              </a:spcBef>
              <a:spcAft>
                <a:spcPts val="0"/>
              </a:spcAft>
              <a:buSzPts val="1400"/>
              <a:buNone/>
            </a:pPr>
            <a:r>
              <a:t/>
            </a:r>
            <a:endParaRPr/>
          </a:p>
        </p:txBody>
      </p:sp>
      <p:sp>
        <p:nvSpPr>
          <p:cNvPr id="92" name="Google Shape;92;g27334eb04f0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f861d926f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s-CL"/>
              <a:t>Alonso</a:t>
            </a:r>
            <a:endParaRPr/>
          </a:p>
          <a:p>
            <a:pPr indent="0" lvl="0" marL="0" rtl="0" algn="l">
              <a:lnSpc>
                <a:spcPct val="100000"/>
              </a:lnSpc>
              <a:spcBef>
                <a:spcPts val="0"/>
              </a:spcBef>
              <a:spcAft>
                <a:spcPts val="0"/>
              </a:spcAft>
              <a:buSzPts val="1400"/>
              <a:buNone/>
            </a:pPr>
            <a:r>
              <a:t/>
            </a:r>
            <a:endParaRPr/>
          </a:p>
        </p:txBody>
      </p:sp>
      <p:sp>
        <p:nvSpPr>
          <p:cNvPr id="110" name="Google Shape;110;g2cf861d926f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60d590304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2f60d59030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60d590304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f60d590304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60d590304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2f60d590304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4febbf391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s-CL"/>
              <a:t>Juan Pablo</a:t>
            </a:r>
            <a:endParaRPr/>
          </a:p>
        </p:txBody>
      </p:sp>
      <p:sp>
        <p:nvSpPr>
          <p:cNvPr id="165" name="Google Shape;165;g2f4febbf391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60d590304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400"/>
              <a:buNone/>
            </a:pPr>
            <a:r>
              <a:rPr lang="es-CL"/>
              <a:t>Juan Pablo</a:t>
            </a:r>
            <a:endParaRPr/>
          </a:p>
        </p:txBody>
      </p:sp>
      <p:sp>
        <p:nvSpPr>
          <p:cNvPr id="175" name="Google Shape;175;g2f60d590304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cierre">
  <p:cSld name="Diapositiva de cierre">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Encabezado de sección 3">
  <p:cSld name="3_Encabezado de sección 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8"/>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Encabezado de sección 3">
  <p:cSld name="4_Encabezado de sección 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9"/>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Encabezado de sección 3">
  <p:cSld name="5_Encabezado de sección 3">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0"/>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Encabezado de sección 3">
  <p:cSld name="6_Encabezado de sección 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21"/>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53" name="Shape 53"/>
        <p:cNvGrpSpPr/>
        <p:nvPr/>
      </p:nvGrpSpPr>
      <p:grpSpPr>
        <a:xfrm>
          <a:off x="0" y="0"/>
          <a:ext cx="0" cy="0"/>
          <a:chOff x="0" y="0"/>
          <a:chExt cx="0" cy="0"/>
        </a:xfrm>
      </p:grpSpPr>
      <p:sp>
        <p:nvSpPr>
          <p:cNvPr id="54" name="Google Shape;54;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595959"/>
              </a:buClr>
              <a:buSzPts val="1800"/>
              <a:buChar char="•"/>
              <a:defRPr/>
            </a:lvl1pPr>
            <a:lvl2pPr indent="-342900" lvl="1" marL="914400" algn="l">
              <a:lnSpc>
                <a:spcPct val="90000"/>
              </a:lnSpc>
              <a:spcBef>
                <a:spcPts val="500"/>
              </a:spcBef>
              <a:spcAft>
                <a:spcPts val="0"/>
              </a:spcAft>
              <a:buClr>
                <a:srgbClr val="595959"/>
              </a:buClr>
              <a:buSzPts val="1800"/>
              <a:buChar char="•"/>
              <a:defRPr/>
            </a:lvl2pPr>
            <a:lvl3pPr indent="-342900" lvl="2" marL="1371600" algn="l">
              <a:lnSpc>
                <a:spcPct val="90000"/>
              </a:lnSpc>
              <a:spcBef>
                <a:spcPts val="500"/>
              </a:spcBef>
              <a:spcAft>
                <a:spcPts val="0"/>
              </a:spcAft>
              <a:buClr>
                <a:srgbClr val="595959"/>
              </a:buClr>
              <a:buSzPts val="1800"/>
              <a:buChar char="•"/>
              <a:defRPr/>
            </a:lvl3pPr>
            <a:lvl4pPr indent="-342900" lvl="3" marL="1828800" algn="l">
              <a:lnSpc>
                <a:spcPct val="90000"/>
              </a:lnSpc>
              <a:spcBef>
                <a:spcPts val="500"/>
              </a:spcBef>
              <a:spcAft>
                <a:spcPts val="0"/>
              </a:spcAft>
              <a:buClr>
                <a:srgbClr val="595959"/>
              </a:buClr>
              <a:buSzPts val="1800"/>
              <a:buChar char="•"/>
              <a:defRPr/>
            </a:lvl4pPr>
            <a:lvl5pPr indent="-342900" lvl="4" marL="2286000" algn="l">
              <a:lnSpc>
                <a:spcPct val="90000"/>
              </a:lnSpc>
              <a:spcBef>
                <a:spcPts val="500"/>
              </a:spcBef>
              <a:spcAft>
                <a:spcPts val="0"/>
              </a:spcAft>
              <a:buClr>
                <a:srgbClr val="5959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595959"/>
              </a:buClr>
              <a:buSzPts val="2000"/>
              <a:buChar char="•"/>
              <a:defRPr/>
            </a:lvl1pPr>
            <a:lvl2pPr indent="-342900" lvl="1" marL="914400" algn="l">
              <a:lnSpc>
                <a:spcPct val="90000"/>
              </a:lnSpc>
              <a:spcBef>
                <a:spcPts val="500"/>
              </a:spcBef>
              <a:spcAft>
                <a:spcPts val="0"/>
              </a:spcAft>
              <a:buClr>
                <a:srgbClr val="595959"/>
              </a:buClr>
              <a:buSzPts val="1800"/>
              <a:buChar char="•"/>
              <a:defRPr/>
            </a:lvl2pPr>
            <a:lvl3pPr indent="-342900" lvl="2" marL="1371600" algn="l">
              <a:lnSpc>
                <a:spcPct val="90000"/>
              </a:lnSpc>
              <a:spcBef>
                <a:spcPts val="500"/>
              </a:spcBef>
              <a:spcAft>
                <a:spcPts val="0"/>
              </a:spcAft>
              <a:buClr>
                <a:srgbClr val="595959"/>
              </a:buClr>
              <a:buSzPts val="1800"/>
              <a:buChar char="•"/>
              <a:defRPr/>
            </a:lvl3pPr>
            <a:lvl4pPr indent="-342900" lvl="3" marL="1828800" algn="l">
              <a:lnSpc>
                <a:spcPct val="90000"/>
              </a:lnSpc>
              <a:spcBef>
                <a:spcPts val="500"/>
              </a:spcBef>
              <a:spcAft>
                <a:spcPts val="0"/>
              </a:spcAft>
              <a:buClr>
                <a:srgbClr val="595959"/>
              </a:buClr>
              <a:buSzPts val="1800"/>
              <a:buChar char="•"/>
              <a:defRPr/>
            </a:lvl4pPr>
            <a:lvl5pPr indent="-342900" lvl="4" marL="2286000" algn="l">
              <a:lnSpc>
                <a:spcPct val="90000"/>
              </a:lnSpc>
              <a:spcBef>
                <a:spcPts val="500"/>
              </a:spcBef>
              <a:spcAft>
                <a:spcPts val="0"/>
              </a:spcAft>
              <a:buClr>
                <a:srgbClr val="59595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2"/>
          <p:cNvSpPr txBox="1"/>
          <p:nvPr>
            <p:ph type="title"/>
          </p:nvPr>
        </p:nvSpPr>
        <p:spPr>
          <a:xfrm>
            <a:off x="838200" y="655703"/>
            <a:ext cx="10515600" cy="116992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595959"/>
              </a:buClr>
              <a:buSzPts val="3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9" name="Shape 59"/>
        <p:cNvGrpSpPr/>
        <p:nvPr/>
      </p:nvGrpSpPr>
      <p:grpSpPr>
        <a:xfrm>
          <a:off x="0" y="0"/>
          <a:ext cx="0" cy="0"/>
          <a:chOff x="0" y="0"/>
          <a:chExt cx="0" cy="0"/>
        </a:xfrm>
      </p:grpSpPr>
      <p:sp>
        <p:nvSpPr>
          <p:cNvPr id="60" name="Google Shape;60;p23"/>
          <p:cNvSpPr txBox="1"/>
          <p:nvPr>
            <p:ph type="title"/>
          </p:nvPr>
        </p:nvSpPr>
        <p:spPr>
          <a:xfrm>
            <a:off x="839788" y="719846"/>
            <a:ext cx="3932237" cy="133755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595959"/>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000"/>
              <a:buNone/>
              <a:defRPr sz="2000"/>
            </a:lvl1pPr>
            <a:lvl2pPr indent="-406400" lvl="1" marL="914400" algn="l">
              <a:lnSpc>
                <a:spcPct val="90000"/>
              </a:lnSpc>
              <a:spcBef>
                <a:spcPts val="500"/>
              </a:spcBef>
              <a:spcAft>
                <a:spcPts val="0"/>
              </a:spcAft>
              <a:buClr>
                <a:srgbClr val="595959"/>
              </a:buClr>
              <a:buSzPts val="2800"/>
              <a:buChar char="•"/>
              <a:defRPr sz="2800"/>
            </a:lvl2pPr>
            <a:lvl3pPr indent="-381000" lvl="2" marL="1371600" algn="l">
              <a:lnSpc>
                <a:spcPct val="90000"/>
              </a:lnSpc>
              <a:spcBef>
                <a:spcPts val="500"/>
              </a:spcBef>
              <a:spcAft>
                <a:spcPts val="0"/>
              </a:spcAft>
              <a:buClr>
                <a:srgbClr val="595959"/>
              </a:buClr>
              <a:buSzPts val="2400"/>
              <a:buChar char="•"/>
              <a:defRPr sz="2400"/>
            </a:lvl3pPr>
            <a:lvl4pPr indent="-355600" lvl="3" marL="1828800" algn="l">
              <a:lnSpc>
                <a:spcPct val="90000"/>
              </a:lnSpc>
              <a:spcBef>
                <a:spcPts val="500"/>
              </a:spcBef>
              <a:spcAft>
                <a:spcPts val="0"/>
              </a:spcAft>
              <a:buClr>
                <a:srgbClr val="595959"/>
              </a:buClr>
              <a:buSzPts val="2000"/>
              <a:buChar char="•"/>
              <a:defRPr sz="2000"/>
            </a:lvl4pPr>
            <a:lvl5pPr indent="-355600" lvl="4" marL="2286000" algn="l">
              <a:lnSpc>
                <a:spcPct val="90000"/>
              </a:lnSpc>
              <a:spcBef>
                <a:spcPts val="500"/>
              </a:spcBef>
              <a:spcAft>
                <a:spcPts val="0"/>
              </a:spcAft>
              <a:buClr>
                <a:srgbClr val="595959"/>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600"/>
              <a:buNone/>
              <a:defRPr sz="1600"/>
            </a:lvl1pPr>
            <a:lvl2pPr indent="-228600" lvl="1" marL="914400" algn="l">
              <a:lnSpc>
                <a:spcPct val="90000"/>
              </a:lnSpc>
              <a:spcBef>
                <a:spcPts val="500"/>
              </a:spcBef>
              <a:spcAft>
                <a:spcPts val="0"/>
              </a:spcAft>
              <a:buClr>
                <a:srgbClr val="595959"/>
              </a:buClr>
              <a:buSzPts val="1400"/>
              <a:buNone/>
              <a:defRPr sz="1400"/>
            </a:lvl2pPr>
            <a:lvl3pPr indent="-228600" lvl="2" marL="1371600" algn="l">
              <a:lnSpc>
                <a:spcPct val="90000"/>
              </a:lnSpc>
              <a:spcBef>
                <a:spcPts val="500"/>
              </a:spcBef>
              <a:spcAft>
                <a:spcPts val="0"/>
              </a:spcAft>
              <a:buClr>
                <a:srgbClr val="595959"/>
              </a:buClr>
              <a:buSzPts val="1200"/>
              <a:buNone/>
              <a:defRPr sz="1200"/>
            </a:lvl3pPr>
            <a:lvl4pPr indent="-228600" lvl="3" marL="1828800" algn="l">
              <a:lnSpc>
                <a:spcPct val="90000"/>
              </a:lnSpc>
              <a:spcBef>
                <a:spcPts val="500"/>
              </a:spcBef>
              <a:spcAft>
                <a:spcPts val="0"/>
              </a:spcAft>
              <a:buClr>
                <a:srgbClr val="595959"/>
              </a:buClr>
              <a:buSzPts val="1000"/>
              <a:buNone/>
              <a:defRPr sz="1000"/>
            </a:lvl4pPr>
            <a:lvl5pPr indent="-228600" lvl="4" marL="2286000" algn="l">
              <a:lnSpc>
                <a:spcPct val="90000"/>
              </a:lnSpc>
              <a:spcBef>
                <a:spcPts val="500"/>
              </a:spcBef>
              <a:spcAft>
                <a:spcPts val="0"/>
              </a:spcAft>
              <a:buClr>
                <a:srgbClr val="59595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3"/>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65" name="Shape 65"/>
        <p:cNvGrpSpPr/>
        <p:nvPr/>
      </p:nvGrpSpPr>
      <p:grpSpPr>
        <a:xfrm>
          <a:off x="0" y="0"/>
          <a:ext cx="0" cy="0"/>
          <a:chOff x="0" y="0"/>
          <a:chExt cx="0" cy="0"/>
        </a:xfrm>
      </p:grpSpPr>
      <p:sp>
        <p:nvSpPr>
          <p:cNvPr id="66" name="Google Shape;66;p24"/>
          <p:cNvSpPr/>
          <p:nvPr>
            <p:ph idx="2" type="pic"/>
          </p:nvPr>
        </p:nvSpPr>
        <p:spPr>
          <a:xfrm>
            <a:off x="5183188" y="987425"/>
            <a:ext cx="6172200" cy="4873625"/>
          </a:xfrm>
          <a:prstGeom prst="rect">
            <a:avLst/>
          </a:prstGeom>
          <a:noFill/>
          <a:ln>
            <a:noFill/>
          </a:ln>
        </p:spPr>
      </p:sp>
      <p:sp>
        <p:nvSpPr>
          <p:cNvPr id="67" name="Google Shape;67;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1600"/>
              <a:buNone/>
              <a:defRPr sz="1600"/>
            </a:lvl1pPr>
            <a:lvl2pPr indent="-228600" lvl="1" marL="914400" algn="l">
              <a:lnSpc>
                <a:spcPct val="90000"/>
              </a:lnSpc>
              <a:spcBef>
                <a:spcPts val="500"/>
              </a:spcBef>
              <a:spcAft>
                <a:spcPts val="0"/>
              </a:spcAft>
              <a:buClr>
                <a:srgbClr val="595959"/>
              </a:buClr>
              <a:buSzPts val="1400"/>
              <a:buNone/>
              <a:defRPr sz="1400"/>
            </a:lvl2pPr>
            <a:lvl3pPr indent="-228600" lvl="2" marL="1371600" algn="l">
              <a:lnSpc>
                <a:spcPct val="90000"/>
              </a:lnSpc>
              <a:spcBef>
                <a:spcPts val="500"/>
              </a:spcBef>
              <a:spcAft>
                <a:spcPts val="0"/>
              </a:spcAft>
              <a:buClr>
                <a:srgbClr val="595959"/>
              </a:buClr>
              <a:buSzPts val="1200"/>
              <a:buNone/>
              <a:defRPr sz="1200"/>
            </a:lvl3pPr>
            <a:lvl4pPr indent="-228600" lvl="3" marL="1828800" algn="l">
              <a:lnSpc>
                <a:spcPct val="90000"/>
              </a:lnSpc>
              <a:spcBef>
                <a:spcPts val="500"/>
              </a:spcBef>
              <a:spcAft>
                <a:spcPts val="0"/>
              </a:spcAft>
              <a:buClr>
                <a:srgbClr val="595959"/>
              </a:buClr>
              <a:buSzPts val="1000"/>
              <a:buNone/>
              <a:defRPr sz="1000"/>
            </a:lvl4pPr>
            <a:lvl5pPr indent="-228600" lvl="4" marL="2286000" algn="l">
              <a:lnSpc>
                <a:spcPct val="90000"/>
              </a:lnSpc>
              <a:spcBef>
                <a:spcPts val="500"/>
              </a:spcBef>
              <a:spcAft>
                <a:spcPts val="0"/>
              </a:spcAft>
              <a:buClr>
                <a:srgbClr val="59595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4"/>
          <p:cNvSpPr txBox="1"/>
          <p:nvPr>
            <p:ph type="title"/>
          </p:nvPr>
        </p:nvSpPr>
        <p:spPr>
          <a:xfrm>
            <a:off x="839788" y="719846"/>
            <a:ext cx="3932237" cy="133755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595959"/>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5" name="Shape 15"/>
        <p:cNvGrpSpPr/>
        <p:nvPr/>
      </p:nvGrpSpPr>
      <p:grpSpPr>
        <a:xfrm>
          <a:off x="0" y="0"/>
          <a:ext cx="0" cy="0"/>
          <a:chOff x="0" y="0"/>
          <a:chExt cx="0" cy="0"/>
        </a:xfrm>
      </p:grpSpPr>
      <p:sp>
        <p:nvSpPr>
          <p:cNvPr id="16" name="Google Shape;16;p11"/>
          <p:cNvSpPr txBox="1"/>
          <p:nvPr>
            <p:ph type="title"/>
          </p:nvPr>
        </p:nvSpPr>
        <p:spPr>
          <a:xfrm>
            <a:off x="838200" y="655703"/>
            <a:ext cx="10515600" cy="116992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595959"/>
              </a:buClr>
              <a:buSzPts val="3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1"/>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9" name="Shape 19"/>
        <p:cNvGrpSpPr/>
        <p:nvPr/>
      </p:nvGrpSpPr>
      <p:grpSpPr>
        <a:xfrm>
          <a:off x="0" y="0"/>
          <a:ext cx="0" cy="0"/>
          <a:chOff x="0" y="0"/>
          <a:chExt cx="0" cy="0"/>
        </a:xfrm>
      </p:grpSpPr>
      <p:sp>
        <p:nvSpPr>
          <p:cNvPr id="20" name="Google Shape;20;p12"/>
          <p:cNvSpPr txBox="1"/>
          <p:nvPr>
            <p:ph type="title"/>
          </p:nvPr>
        </p:nvSpPr>
        <p:spPr>
          <a:xfrm>
            <a:off x="838200" y="681037"/>
            <a:ext cx="10515600" cy="100965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595959"/>
              </a:buClr>
              <a:buSzPts val="36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595959"/>
              </a:buClr>
              <a:buSzPts val="2000"/>
              <a:buChar char="•"/>
              <a:defRPr sz="2000"/>
            </a:lvl1pPr>
            <a:lvl2pPr indent="-342900" lvl="1" marL="914400" algn="l">
              <a:lnSpc>
                <a:spcPct val="90000"/>
              </a:lnSpc>
              <a:spcBef>
                <a:spcPts val="500"/>
              </a:spcBef>
              <a:spcAft>
                <a:spcPts val="0"/>
              </a:spcAft>
              <a:buClr>
                <a:srgbClr val="595959"/>
              </a:buClr>
              <a:buSzPts val="1800"/>
              <a:buChar char="•"/>
              <a:defRPr sz="1800"/>
            </a:lvl2pPr>
            <a:lvl3pPr indent="-330200" lvl="2" marL="1371600" algn="l">
              <a:lnSpc>
                <a:spcPct val="90000"/>
              </a:lnSpc>
              <a:spcBef>
                <a:spcPts val="500"/>
              </a:spcBef>
              <a:spcAft>
                <a:spcPts val="0"/>
              </a:spcAft>
              <a:buClr>
                <a:srgbClr val="595959"/>
              </a:buClr>
              <a:buSzPts val="1600"/>
              <a:buChar char="•"/>
              <a:defRPr sz="1600"/>
            </a:lvl3pPr>
            <a:lvl4pPr indent="-317500" lvl="3" marL="1828800" algn="l">
              <a:lnSpc>
                <a:spcPct val="90000"/>
              </a:lnSpc>
              <a:spcBef>
                <a:spcPts val="500"/>
              </a:spcBef>
              <a:spcAft>
                <a:spcPts val="0"/>
              </a:spcAft>
              <a:buClr>
                <a:srgbClr val="595959"/>
              </a:buClr>
              <a:buSzPts val="1400"/>
              <a:buChar char="•"/>
              <a:defRPr sz="1400"/>
            </a:lvl4pPr>
            <a:lvl5pPr indent="-317500" lvl="4" marL="2286000" algn="l">
              <a:lnSpc>
                <a:spcPct val="90000"/>
              </a:lnSpc>
              <a:spcBef>
                <a:spcPts val="500"/>
              </a:spcBef>
              <a:spcAft>
                <a:spcPts val="0"/>
              </a:spcAft>
              <a:buClr>
                <a:srgbClr val="595959"/>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100">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0"/>
          <p:cNvSpPr txBox="1"/>
          <p:nvPr>
            <p:ph type="ctrTitle"/>
          </p:nvPr>
        </p:nvSpPr>
        <p:spPr>
          <a:xfrm>
            <a:off x="1524000" y="2936631"/>
            <a:ext cx="9144000" cy="1828818"/>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b="1"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3"/>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2">
  <p:cSld name="Encabezado de sección 2">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4"/>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3">
  <p:cSld name="Encabezado de sección 3">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15"/>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3">
  <p:cSld name="1_Encabezado de sección 3">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6"/>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6"/>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3">
  <p:cSld name="2_Encabezado de sección 3">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7"/>
          <p:cNvSpPr txBox="1"/>
          <p:nvPr>
            <p:ph type="title"/>
          </p:nvPr>
        </p:nvSpPr>
        <p:spPr>
          <a:xfrm>
            <a:off x="831850" y="3968884"/>
            <a:ext cx="10515600" cy="690866"/>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800"/>
              <a:buFont typeface="Arial"/>
              <a:buNone/>
              <a:defRPr b="0"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7"/>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681037"/>
            <a:ext cx="10515600" cy="1009651"/>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595959"/>
              </a:buClr>
              <a:buSzPts val="3600"/>
              <a:buFont typeface="Arial"/>
              <a:buNone/>
              <a:defRPr b="1" i="0" sz="36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1pPr>
            <a:lvl2pPr indent="-342900" lvl="1" marL="914400" marR="0" rtl="0" algn="l">
              <a:lnSpc>
                <a:spcPct val="90000"/>
              </a:lnSpc>
              <a:spcBef>
                <a:spcPts val="50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2pPr>
            <a:lvl3pPr indent="-330200" lvl="2" marL="1371600" marR="0" rtl="0" algn="l">
              <a:lnSpc>
                <a:spcPct val="90000"/>
              </a:lnSpc>
              <a:spcBef>
                <a:spcPts val="500"/>
              </a:spcBef>
              <a:spcAft>
                <a:spcPts val="0"/>
              </a:spcAft>
              <a:buClr>
                <a:srgbClr val="595959"/>
              </a:buClr>
              <a:buSzPts val="1600"/>
              <a:buFont typeface="Arial"/>
              <a:buChar char="•"/>
              <a:defRPr b="0" i="0" sz="1600" u="none" cap="none" strike="noStrike">
                <a:solidFill>
                  <a:srgbClr val="595959"/>
                </a:solidFill>
                <a:latin typeface="Arial"/>
                <a:ea typeface="Arial"/>
                <a:cs typeface="Arial"/>
                <a:sym typeface="Arial"/>
              </a:defRPr>
            </a:lvl3pPr>
            <a:lvl4pPr indent="-317500" lvl="3" marL="1828800" marR="0" rtl="0" algn="l">
              <a:lnSpc>
                <a:spcPct val="90000"/>
              </a:lnSpc>
              <a:spcBef>
                <a:spcPts val="5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4pPr>
            <a:lvl5pPr indent="-317500" lvl="4" marL="2286000" marR="0" rtl="0" algn="l">
              <a:lnSpc>
                <a:spcPct val="90000"/>
              </a:lnSpc>
              <a:spcBef>
                <a:spcPts val="50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100" u="none" cap="none" strike="noStrike">
                <a:solidFill>
                  <a:srgbClr val="59595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2" type="sldNum"/>
          </p:nvPr>
        </p:nvSpPr>
        <p:spPr>
          <a:xfrm>
            <a:off x="9383485" y="6456499"/>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26.png"/><Relationship Id="rId7"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40.png"/><Relationship Id="rId6" Type="http://schemas.openxmlformats.org/officeDocument/2006/relationships/image" Target="../media/image31.png"/><Relationship Id="rId7"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g2ce0e98f80c_2_24"/>
          <p:cNvSpPr txBox="1"/>
          <p:nvPr/>
        </p:nvSpPr>
        <p:spPr>
          <a:xfrm rot="-5400000">
            <a:off x="-215985" y="361236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76" name="Google Shape;76;g2ce0e98f80c_2_24"/>
          <p:cNvSpPr txBox="1"/>
          <p:nvPr>
            <p:ph idx="4294967295" type="ctrTitle"/>
          </p:nvPr>
        </p:nvSpPr>
        <p:spPr>
          <a:xfrm>
            <a:off x="4126198" y="1541849"/>
            <a:ext cx="3939600" cy="1310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6000"/>
              <a:buFont typeface="Century Gothic"/>
              <a:buNone/>
            </a:pPr>
            <a:r>
              <a:rPr b="1" i="0" lang="es-CL" sz="4000" u="none" cap="none" strike="noStrike">
                <a:solidFill>
                  <a:srgbClr val="595959"/>
                </a:solidFill>
                <a:latin typeface="Century Gothic"/>
                <a:ea typeface="Century Gothic"/>
                <a:cs typeface="Century Gothic"/>
                <a:sym typeface="Century Gothic"/>
              </a:rPr>
              <a:t>BACKSTORE</a:t>
            </a:r>
            <a:endParaRPr b="1" i="0" sz="4000" u="none" cap="none" strike="noStrike">
              <a:solidFill>
                <a:srgbClr val="595959"/>
              </a:solidFill>
              <a:latin typeface="Arial"/>
              <a:ea typeface="Arial"/>
              <a:cs typeface="Arial"/>
              <a:sym typeface="Arial"/>
            </a:endParaRPr>
          </a:p>
        </p:txBody>
      </p:sp>
      <p:sp>
        <p:nvSpPr>
          <p:cNvPr id="77" name="Google Shape;77;g2ce0e98f80c_2_24"/>
          <p:cNvSpPr txBox="1"/>
          <p:nvPr>
            <p:ph idx="4294967295" type="title"/>
          </p:nvPr>
        </p:nvSpPr>
        <p:spPr>
          <a:xfrm>
            <a:off x="838200" y="2637628"/>
            <a:ext cx="10515600" cy="11700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595959"/>
              </a:buClr>
              <a:buSzPts val="3600"/>
              <a:buFont typeface="Arial"/>
              <a:buNone/>
            </a:pPr>
            <a:r>
              <a:rPr lang="es-CL" sz="2400"/>
              <a:t>CAPSTONE</a:t>
            </a:r>
            <a:endParaRPr sz="2400"/>
          </a:p>
          <a:p>
            <a:pPr indent="0" lvl="0" marL="0" rtl="0" algn="l">
              <a:lnSpc>
                <a:spcPct val="150000"/>
              </a:lnSpc>
              <a:spcBef>
                <a:spcPts val="0"/>
              </a:spcBef>
              <a:spcAft>
                <a:spcPts val="0"/>
              </a:spcAft>
              <a:buClr>
                <a:srgbClr val="595959"/>
              </a:buClr>
              <a:buSzPts val="3600"/>
              <a:buFont typeface="Arial"/>
              <a:buNone/>
            </a:pPr>
            <a:r>
              <a:t/>
            </a:r>
            <a:endParaRPr sz="2400"/>
          </a:p>
        </p:txBody>
      </p:sp>
      <p:sp>
        <p:nvSpPr>
          <p:cNvPr id="78" name="Google Shape;78;g2ce0e98f80c_2_24"/>
          <p:cNvSpPr txBox="1"/>
          <p:nvPr/>
        </p:nvSpPr>
        <p:spPr>
          <a:xfrm>
            <a:off x="8788200" y="3581000"/>
            <a:ext cx="2565600" cy="2118900"/>
          </a:xfrm>
          <a:prstGeom prst="rect">
            <a:avLst/>
          </a:prstGeom>
          <a:noFill/>
          <a:ln>
            <a:noFill/>
          </a:ln>
        </p:spPr>
        <p:txBody>
          <a:bodyPr anchorCtr="0" anchor="t" bIns="91425" lIns="91425" spcFirstLastPara="1" rIns="91425" wrap="square" tIns="91425">
            <a:spAutoFit/>
          </a:bodyPr>
          <a:lstStyle/>
          <a:p>
            <a:pPr indent="0" lvl="0" marL="0" marR="0" rtl="0" algn="r">
              <a:lnSpc>
                <a:spcPct val="150000"/>
              </a:lnSpc>
              <a:spcBef>
                <a:spcPts val="0"/>
              </a:spcBef>
              <a:spcAft>
                <a:spcPts val="0"/>
              </a:spcAft>
              <a:buClr>
                <a:srgbClr val="000000"/>
              </a:buClr>
              <a:buSzPts val="1400"/>
              <a:buFont typeface="Arial"/>
              <a:buNone/>
            </a:pPr>
            <a:r>
              <a:rPr b="1" i="0" lang="es-CL" sz="1400" u="none" cap="none" strike="noStrike">
                <a:solidFill>
                  <a:schemeClr val="dk1"/>
                </a:solidFill>
                <a:latin typeface="Calibri"/>
                <a:ea typeface="Calibri"/>
                <a:cs typeface="Calibri"/>
                <a:sym typeface="Calibri"/>
              </a:rPr>
              <a:t>Integrantes:</a:t>
            </a:r>
            <a:endParaRPr>
              <a:solidFill>
                <a:schemeClr val="dk1"/>
              </a:solidFill>
              <a:latin typeface="Calibri"/>
              <a:ea typeface="Calibri"/>
              <a:cs typeface="Calibri"/>
              <a:sym typeface="Calibri"/>
            </a:endParaRPr>
          </a:p>
          <a:p>
            <a:pPr indent="0" lvl="0" marL="0" marR="0" rtl="0" algn="r">
              <a:lnSpc>
                <a:spcPct val="150000"/>
              </a:lnSpc>
              <a:spcBef>
                <a:spcPts val="0"/>
              </a:spcBef>
              <a:spcAft>
                <a:spcPts val="0"/>
              </a:spcAft>
              <a:buClr>
                <a:srgbClr val="000000"/>
              </a:buClr>
              <a:buSzPts val="1400"/>
              <a:buFont typeface="Arial"/>
              <a:buNone/>
            </a:pPr>
            <a:r>
              <a:rPr b="0" i="0" lang="es-CL" sz="1400" u="none" cap="none" strike="noStrike">
                <a:solidFill>
                  <a:schemeClr val="dk1"/>
                </a:solidFill>
                <a:latin typeface="Calibri"/>
                <a:ea typeface="Calibri"/>
                <a:cs typeface="Calibri"/>
                <a:sym typeface="Calibri"/>
              </a:rPr>
              <a:t>Juan Pablo Fuentes Vivanco</a:t>
            </a:r>
            <a:endParaRPr b="0" i="0" sz="1400" u="none" cap="none" strike="noStrike">
              <a:solidFill>
                <a:schemeClr val="dk1"/>
              </a:solidFill>
              <a:latin typeface="Calibri"/>
              <a:ea typeface="Calibri"/>
              <a:cs typeface="Calibri"/>
              <a:sym typeface="Calibri"/>
            </a:endParaRPr>
          </a:p>
          <a:p>
            <a:pPr indent="0" lvl="0" marL="0" marR="0" rtl="0" algn="r">
              <a:lnSpc>
                <a:spcPct val="150000"/>
              </a:lnSpc>
              <a:spcBef>
                <a:spcPts val="0"/>
              </a:spcBef>
              <a:spcAft>
                <a:spcPts val="0"/>
              </a:spcAft>
              <a:buClr>
                <a:srgbClr val="000000"/>
              </a:buClr>
              <a:buSzPts val="1400"/>
              <a:buFont typeface="Arial"/>
              <a:buNone/>
            </a:pPr>
            <a:r>
              <a:rPr b="0" i="0" lang="es-CL" sz="1400" u="none" cap="none" strike="noStrike">
                <a:solidFill>
                  <a:schemeClr val="dk1"/>
                </a:solidFill>
                <a:latin typeface="Calibri"/>
                <a:ea typeface="Calibri"/>
                <a:cs typeface="Calibri"/>
                <a:sym typeface="Calibri"/>
              </a:rPr>
              <a:t>Alonso González Gómez</a:t>
            </a:r>
            <a:endParaRPr b="0" i="0" sz="1400" u="none" cap="none" strike="noStrike">
              <a:solidFill>
                <a:schemeClr val="dk1"/>
              </a:solidFill>
              <a:latin typeface="Calibri"/>
              <a:ea typeface="Calibri"/>
              <a:cs typeface="Calibri"/>
              <a:sym typeface="Calibri"/>
            </a:endParaRPr>
          </a:p>
          <a:p>
            <a:pPr indent="0" lvl="0" marL="0" rtl="0" algn="r">
              <a:lnSpc>
                <a:spcPct val="150000"/>
              </a:lnSpc>
              <a:spcBef>
                <a:spcPts val="0"/>
              </a:spcBef>
              <a:spcAft>
                <a:spcPts val="0"/>
              </a:spcAft>
              <a:buClr>
                <a:schemeClr val="dk1"/>
              </a:buClr>
              <a:buSzPts val="1400"/>
              <a:buFont typeface="Arial"/>
              <a:buNone/>
            </a:pPr>
            <a:r>
              <a:rPr lang="es-CL">
                <a:solidFill>
                  <a:schemeClr val="dk1"/>
                </a:solidFill>
                <a:latin typeface="Calibri"/>
                <a:ea typeface="Calibri"/>
                <a:cs typeface="Calibri"/>
                <a:sym typeface="Calibri"/>
              </a:rPr>
              <a:t>Paulo Andrés Sandoval Retamal</a:t>
            </a:r>
            <a:endParaRPr>
              <a:solidFill>
                <a:schemeClr val="dk1"/>
              </a:solidFill>
              <a:latin typeface="Calibri"/>
              <a:ea typeface="Calibri"/>
              <a:cs typeface="Calibri"/>
              <a:sym typeface="Calibri"/>
            </a:endParaRPr>
          </a:p>
          <a:p>
            <a:pPr indent="0" lvl="0" marL="0" marR="0" rtl="0" algn="r">
              <a:lnSpc>
                <a:spcPct val="150000"/>
              </a:lnSpc>
              <a:spcBef>
                <a:spcPts val="0"/>
              </a:spcBef>
              <a:spcAft>
                <a:spcPts val="0"/>
              </a:spcAft>
              <a:buClr>
                <a:srgbClr val="000000"/>
              </a:buClr>
              <a:buSzPts val="1400"/>
              <a:buFont typeface="Arial"/>
              <a:buNone/>
            </a:pPr>
            <a:r>
              <a:rPr b="1" i="0" lang="es-CL" sz="1400" u="none" cap="none" strike="noStrike">
                <a:solidFill>
                  <a:schemeClr val="dk1"/>
                </a:solidFill>
                <a:latin typeface="Calibri"/>
                <a:ea typeface="Calibri"/>
                <a:cs typeface="Calibri"/>
                <a:sym typeface="Calibri"/>
              </a:rPr>
              <a:t>Docente:</a:t>
            </a:r>
            <a:endParaRPr b="1" i="0" sz="1400" u="none" cap="none" strike="noStrike">
              <a:solidFill>
                <a:schemeClr val="dk1"/>
              </a:solidFill>
              <a:latin typeface="Calibri"/>
              <a:ea typeface="Calibri"/>
              <a:cs typeface="Calibri"/>
              <a:sym typeface="Calibri"/>
            </a:endParaRPr>
          </a:p>
          <a:p>
            <a:pPr indent="0" lvl="0" marL="0" marR="0" rtl="0" algn="r">
              <a:lnSpc>
                <a:spcPct val="150000"/>
              </a:lnSpc>
              <a:spcBef>
                <a:spcPts val="800"/>
              </a:spcBef>
              <a:spcAft>
                <a:spcPts val="800"/>
              </a:spcAft>
              <a:buClr>
                <a:srgbClr val="000000"/>
              </a:buClr>
              <a:buSzPts val="1400"/>
              <a:buFont typeface="Arial"/>
              <a:buNone/>
            </a:pPr>
            <a:r>
              <a:rPr lang="es-CL">
                <a:solidFill>
                  <a:schemeClr val="dk1"/>
                </a:solidFill>
                <a:latin typeface="Calibri"/>
                <a:ea typeface="Calibri"/>
                <a:cs typeface="Calibri"/>
                <a:sym typeface="Calibri"/>
              </a:rPr>
              <a:t>Willy </a:t>
            </a:r>
            <a:r>
              <a:rPr lang="es-CL">
                <a:solidFill>
                  <a:schemeClr val="dk1"/>
                </a:solidFill>
                <a:latin typeface="Calibri"/>
                <a:ea typeface="Calibri"/>
                <a:cs typeface="Calibri"/>
                <a:sym typeface="Calibri"/>
              </a:rPr>
              <a:t>Bascuñán</a:t>
            </a:r>
            <a:r>
              <a:rPr lang="es-CL">
                <a:solidFill>
                  <a:schemeClr val="dk1"/>
                </a:solidFill>
                <a:latin typeface="Calibri"/>
                <a:ea typeface="Calibri"/>
                <a:cs typeface="Calibri"/>
                <a:sym typeface="Calibri"/>
              </a:rPr>
              <a:t> Silva</a:t>
            </a:r>
            <a:endParaRPr b="0" i="0" sz="1400" u="none" cap="none" strike="noStrike">
              <a:solidFill>
                <a:schemeClr val="dk1"/>
              </a:solidFill>
              <a:latin typeface="Roboto"/>
              <a:ea typeface="Roboto"/>
              <a:cs typeface="Roboto"/>
              <a:sym typeface="Roboto"/>
            </a:endParaRPr>
          </a:p>
        </p:txBody>
      </p:sp>
      <p:sp>
        <p:nvSpPr>
          <p:cNvPr id="79" name="Google Shape;79;g2ce0e98f80c_2_24"/>
          <p:cNvSpPr txBox="1"/>
          <p:nvPr/>
        </p:nvSpPr>
        <p:spPr>
          <a:xfrm>
            <a:off x="667000" y="631975"/>
            <a:ext cx="36114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L" sz="1100" u="none" cap="none" strike="noStrike">
                <a:solidFill>
                  <a:srgbClr val="757070"/>
                </a:solidFill>
                <a:latin typeface="Calibri"/>
                <a:ea typeface="Calibri"/>
                <a:cs typeface="Calibri"/>
                <a:sym typeface="Calibri"/>
              </a:rPr>
              <a:t>Escuela de Informática y Telecomunicaciones</a:t>
            </a:r>
            <a:endParaRPr b="1" i="0" sz="1100" u="none" cap="none" strike="noStrike">
              <a:solidFill>
                <a:srgbClr val="75707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i="0" lang="es-CL" sz="1100" u="none" cap="none" strike="noStrike">
                <a:solidFill>
                  <a:srgbClr val="757070"/>
                </a:solidFill>
                <a:latin typeface="Calibri"/>
                <a:ea typeface="Calibri"/>
                <a:cs typeface="Calibri"/>
                <a:sym typeface="Calibri"/>
              </a:rPr>
              <a:t>Ingeniería en Informática</a:t>
            </a:r>
            <a:endParaRPr b="1" i="0" sz="1100" u="none" cap="none" strike="noStrike">
              <a:solidFill>
                <a:srgbClr val="75707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rPr b="1" lang="es-CL" sz="1100">
                <a:solidFill>
                  <a:srgbClr val="757070"/>
                </a:solidFill>
                <a:latin typeface="Calibri"/>
                <a:ea typeface="Calibri"/>
                <a:cs typeface="Calibri"/>
                <a:sym typeface="Calibri"/>
              </a:rPr>
              <a:t>CAPSTONE</a:t>
            </a:r>
            <a:r>
              <a:rPr b="1" i="0" lang="es-CL" sz="1100" u="none" cap="none" strike="noStrike">
                <a:solidFill>
                  <a:srgbClr val="757070"/>
                </a:solidFill>
                <a:latin typeface="Calibri"/>
                <a:ea typeface="Calibri"/>
                <a:cs typeface="Calibri"/>
                <a:sym typeface="Calibri"/>
              </a:rPr>
              <a:t> 0</a:t>
            </a:r>
            <a:r>
              <a:rPr b="1" lang="es-CL" sz="1100">
                <a:solidFill>
                  <a:srgbClr val="757070"/>
                </a:solidFill>
                <a:latin typeface="Calibri"/>
                <a:ea typeface="Calibri"/>
                <a:cs typeface="Calibri"/>
                <a:sym typeface="Calibri"/>
              </a:rPr>
              <a:t>07</a:t>
            </a:r>
            <a:r>
              <a:rPr b="1" i="0" lang="es-CL" sz="1100" u="none" cap="none" strike="noStrike">
                <a:solidFill>
                  <a:srgbClr val="757070"/>
                </a:solidFill>
                <a:latin typeface="Calibri"/>
                <a:ea typeface="Calibri"/>
                <a:cs typeface="Calibri"/>
                <a:sym typeface="Calibri"/>
              </a:rPr>
              <a:t> V</a:t>
            </a:r>
            <a:endParaRPr b="1" i="0" sz="1100" u="none" cap="none" strike="noStrike">
              <a:solidFill>
                <a:srgbClr val="757070"/>
              </a:solidFill>
              <a:latin typeface="Calibri"/>
              <a:ea typeface="Calibri"/>
              <a:cs typeface="Calibri"/>
              <a:sym typeface="Calibri"/>
            </a:endParaRPr>
          </a:p>
          <a:p>
            <a:pPr indent="0" lvl="0" marL="0" marR="0" rtl="0" algn="l">
              <a:lnSpc>
                <a:spcPct val="150000"/>
              </a:lnSpc>
              <a:spcBef>
                <a:spcPts val="0"/>
              </a:spcBef>
              <a:spcAft>
                <a:spcPts val="800"/>
              </a:spcAft>
              <a:buClr>
                <a:srgbClr val="000000"/>
              </a:buClr>
              <a:buSzPts val="1400"/>
              <a:buFont typeface="Arial"/>
              <a:buNone/>
            </a:pPr>
            <a:r>
              <a:t/>
            </a:r>
            <a:endParaRPr b="1" i="0" sz="1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2f60d590304_0_94"/>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88" name="Google Shape;188;g2f60d590304_0_94"/>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89" name="Google Shape;189;g2f60d590304_0_94"/>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Backstore</a:t>
            </a:r>
            <a:endParaRPr sz="3200"/>
          </a:p>
        </p:txBody>
      </p:sp>
      <p:sp>
        <p:nvSpPr>
          <p:cNvPr id="190" name="Google Shape;190;g2f60d590304_0_94"/>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g2f60d590304_0_94"/>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App Backstore</a:t>
            </a:r>
            <a:endParaRPr b="0" i="0" sz="1400" u="none" cap="none" strike="noStrike">
              <a:solidFill>
                <a:srgbClr val="000000"/>
              </a:solidFill>
              <a:latin typeface="Arial"/>
              <a:ea typeface="Arial"/>
              <a:cs typeface="Arial"/>
              <a:sym typeface="Arial"/>
            </a:endParaRPr>
          </a:p>
        </p:txBody>
      </p:sp>
      <p:sp>
        <p:nvSpPr>
          <p:cNvPr id="192" name="Google Shape;192;g2f60d590304_0_94"/>
          <p:cNvSpPr txBox="1"/>
          <p:nvPr/>
        </p:nvSpPr>
        <p:spPr>
          <a:xfrm>
            <a:off x="1376375" y="1656725"/>
            <a:ext cx="9113100" cy="19101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Módulo de Picking de productos (App Web y Móvil)</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Módulo de Gestión de entregas C&amp;C (App Web)</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Módulo de Gestión de envíos Ship from Store (App Web)</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Gestión de usuarios (App Web)</a:t>
            </a:r>
            <a:br>
              <a:rPr lang="es-CL" sz="2000">
                <a:solidFill>
                  <a:srgbClr val="595959"/>
                </a:solidFill>
                <a:latin typeface="Calibri"/>
                <a:ea typeface="Calibri"/>
                <a:cs typeface="Calibri"/>
                <a:sym typeface="Calibri"/>
              </a:rPr>
            </a:br>
            <a:endParaRPr sz="2000">
              <a:solidFill>
                <a:srgbClr val="595959"/>
              </a:solidFill>
              <a:latin typeface="Calibri"/>
              <a:ea typeface="Calibri"/>
              <a:cs typeface="Calibri"/>
              <a:sym typeface="Calibri"/>
            </a:endParaRPr>
          </a:p>
        </p:txBody>
      </p:sp>
      <p:pic>
        <p:nvPicPr>
          <p:cNvPr id="193" name="Google Shape;193;g2f60d590304_0_94"/>
          <p:cNvPicPr preferRelativeResize="0"/>
          <p:nvPr/>
        </p:nvPicPr>
        <p:blipFill>
          <a:blip r:embed="rId4">
            <a:alphaModFix/>
          </a:blip>
          <a:stretch>
            <a:fillRect/>
          </a:stretch>
        </p:blipFill>
        <p:spPr>
          <a:xfrm>
            <a:off x="1050300" y="3942413"/>
            <a:ext cx="1191100" cy="1703175"/>
          </a:xfrm>
          <a:prstGeom prst="rect">
            <a:avLst/>
          </a:prstGeom>
          <a:noFill/>
          <a:ln>
            <a:noFill/>
          </a:ln>
        </p:spPr>
      </p:pic>
      <p:pic>
        <p:nvPicPr>
          <p:cNvPr id="194" name="Google Shape;194;g2f60d590304_0_94"/>
          <p:cNvPicPr preferRelativeResize="0"/>
          <p:nvPr/>
        </p:nvPicPr>
        <p:blipFill>
          <a:blip r:embed="rId5">
            <a:alphaModFix/>
          </a:blip>
          <a:stretch>
            <a:fillRect/>
          </a:stretch>
        </p:blipFill>
        <p:spPr>
          <a:xfrm>
            <a:off x="3444075" y="3975188"/>
            <a:ext cx="1637600" cy="1637600"/>
          </a:xfrm>
          <a:prstGeom prst="rect">
            <a:avLst/>
          </a:prstGeom>
          <a:noFill/>
          <a:ln>
            <a:noFill/>
          </a:ln>
        </p:spPr>
      </p:pic>
      <p:pic>
        <p:nvPicPr>
          <p:cNvPr id="195" name="Google Shape;195;g2f60d590304_0_94"/>
          <p:cNvPicPr preferRelativeResize="0"/>
          <p:nvPr/>
        </p:nvPicPr>
        <p:blipFill>
          <a:blip r:embed="rId6">
            <a:alphaModFix/>
          </a:blip>
          <a:stretch>
            <a:fillRect/>
          </a:stretch>
        </p:blipFill>
        <p:spPr>
          <a:xfrm>
            <a:off x="6146850" y="3763285"/>
            <a:ext cx="2198875" cy="2061425"/>
          </a:xfrm>
          <a:prstGeom prst="rect">
            <a:avLst/>
          </a:prstGeom>
          <a:noFill/>
          <a:ln>
            <a:noFill/>
          </a:ln>
        </p:spPr>
      </p:pic>
      <p:pic>
        <p:nvPicPr>
          <p:cNvPr id="196" name="Google Shape;196;g2f60d590304_0_94"/>
          <p:cNvPicPr preferRelativeResize="0"/>
          <p:nvPr/>
        </p:nvPicPr>
        <p:blipFill>
          <a:blip r:embed="rId7">
            <a:alphaModFix/>
          </a:blip>
          <a:stretch>
            <a:fillRect/>
          </a:stretch>
        </p:blipFill>
        <p:spPr>
          <a:xfrm>
            <a:off x="9286451" y="3763275"/>
            <a:ext cx="1849548" cy="184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2f60d590304_0_63"/>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02" name="Google Shape;202;g2f60d590304_0_63"/>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03" name="Google Shape;203;g2f60d590304_0_63"/>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Stack tecnológico</a:t>
            </a:r>
            <a:endParaRPr sz="3200"/>
          </a:p>
        </p:txBody>
      </p:sp>
      <p:sp>
        <p:nvSpPr>
          <p:cNvPr id="204" name="Google Shape;204;g2f60d590304_0_63"/>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g2f60d590304_0_63"/>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Tecnologías a utilizar</a:t>
            </a:r>
            <a:endParaRPr b="0" i="0" sz="1400" u="none" cap="none" strike="noStrike">
              <a:solidFill>
                <a:srgbClr val="000000"/>
              </a:solidFill>
              <a:latin typeface="Arial"/>
              <a:ea typeface="Arial"/>
              <a:cs typeface="Arial"/>
              <a:sym typeface="Arial"/>
            </a:endParaRPr>
          </a:p>
        </p:txBody>
      </p:sp>
      <p:pic>
        <p:nvPicPr>
          <p:cNvPr id="206" name="Google Shape;206;g2f60d590304_0_63"/>
          <p:cNvPicPr preferRelativeResize="0"/>
          <p:nvPr/>
        </p:nvPicPr>
        <p:blipFill>
          <a:blip r:embed="rId4">
            <a:alphaModFix/>
          </a:blip>
          <a:stretch>
            <a:fillRect/>
          </a:stretch>
        </p:blipFill>
        <p:spPr>
          <a:xfrm>
            <a:off x="2519500" y="1435175"/>
            <a:ext cx="7152994" cy="422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g2f60d590304_0_126"/>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12" name="Google Shape;212;g2f60d590304_0_126"/>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13" name="Google Shape;213;g2f60d590304_0_126"/>
          <p:cNvSpPr txBox="1"/>
          <p:nvPr>
            <p:ph type="title"/>
          </p:nvPr>
        </p:nvSpPr>
        <p:spPr>
          <a:xfrm>
            <a:off x="838200" y="654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Impact</a:t>
            </a:r>
            <a:r>
              <a:rPr lang="es-CL" sz="3200"/>
              <a:t>o de la solución </a:t>
            </a:r>
            <a:endParaRPr sz="3200"/>
          </a:p>
        </p:txBody>
      </p:sp>
      <p:sp>
        <p:nvSpPr>
          <p:cNvPr id="214" name="Google Shape;214;g2f60d590304_0_126"/>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g2f60d590304_0_126"/>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Impacto de la solución</a:t>
            </a:r>
            <a:endParaRPr b="0" i="0" sz="1400" u="none" cap="none" strike="noStrike">
              <a:solidFill>
                <a:srgbClr val="000000"/>
              </a:solidFill>
              <a:latin typeface="Arial"/>
              <a:ea typeface="Arial"/>
              <a:cs typeface="Arial"/>
              <a:sym typeface="Arial"/>
            </a:endParaRPr>
          </a:p>
        </p:txBody>
      </p:sp>
      <p:pic>
        <p:nvPicPr>
          <p:cNvPr id="216" name="Google Shape;216;g2f60d590304_0_126"/>
          <p:cNvPicPr preferRelativeResize="0"/>
          <p:nvPr/>
        </p:nvPicPr>
        <p:blipFill>
          <a:blip r:embed="rId4">
            <a:alphaModFix/>
          </a:blip>
          <a:stretch>
            <a:fillRect/>
          </a:stretch>
        </p:blipFill>
        <p:spPr>
          <a:xfrm>
            <a:off x="2677977" y="1268361"/>
            <a:ext cx="6836045" cy="47284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2f60d590304_0_162"/>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22" name="Google Shape;222;g2f60d590304_0_162"/>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23" name="Google Shape;223;g2f60d590304_0_162"/>
          <p:cNvSpPr txBox="1"/>
          <p:nvPr>
            <p:ph type="title"/>
          </p:nvPr>
        </p:nvSpPr>
        <p:spPr>
          <a:xfrm>
            <a:off x="838200" y="654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Impacto de la solución </a:t>
            </a:r>
            <a:endParaRPr sz="3200"/>
          </a:p>
        </p:txBody>
      </p:sp>
      <p:sp>
        <p:nvSpPr>
          <p:cNvPr id="224" name="Google Shape;224;g2f60d590304_0_162"/>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5" name="Google Shape;225;g2f60d590304_0_162"/>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Impacto de la solución</a:t>
            </a:r>
            <a:endParaRPr b="0" i="0" sz="1400" u="none" cap="none" strike="noStrike">
              <a:solidFill>
                <a:srgbClr val="000000"/>
              </a:solidFill>
              <a:latin typeface="Arial"/>
              <a:ea typeface="Arial"/>
              <a:cs typeface="Arial"/>
              <a:sym typeface="Arial"/>
            </a:endParaRPr>
          </a:p>
        </p:txBody>
      </p:sp>
      <p:graphicFrame>
        <p:nvGraphicFramePr>
          <p:cNvPr id="226" name="Google Shape;226;g2f60d590304_0_162"/>
          <p:cNvGraphicFramePr/>
          <p:nvPr/>
        </p:nvGraphicFramePr>
        <p:xfrm>
          <a:off x="952500" y="1887000"/>
          <a:ext cx="3000000" cy="3000000"/>
        </p:xfrm>
        <a:graphic>
          <a:graphicData uri="http://schemas.openxmlformats.org/drawingml/2006/table">
            <a:tbl>
              <a:tblPr>
                <a:noFill/>
                <a:tableStyleId>{AF88BC5A-3707-4876-9DE1-9CA04F333D5F}</a:tableStyleId>
              </a:tblPr>
              <a:tblGrid>
                <a:gridCol w="4082450"/>
                <a:gridCol w="2775550"/>
                <a:gridCol w="3429000"/>
              </a:tblGrid>
              <a:tr h="367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s-CL"/>
                        <a:t>Región Metropolitana</a:t>
                      </a:r>
                      <a:endParaRPr b="1"/>
                    </a:p>
                  </a:txBody>
                  <a:tcPr marT="91425" marB="91425" marR="91425" marL="91425"/>
                </a:tc>
                <a:tc>
                  <a:txBody>
                    <a:bodyPr/>
                    <a:lstStyle/>
                    <a:p>
                      <a:pPr indent="0" lvl="0" marL="0" rtl="0" algn="l">
                        <a:spcBef>
                          <a:spcPts val="0"/>
                        </a:spcBef>
                        <a:spcAft>
                          <a:spcPts val="0"/>
                        </a:spcAft>
                        <a:buNone/>
                      </a:pPr>
                      <a:r>
                        <a:rPr b="1" lang="es-CL"/>
                        <a:t>Otras regiones</a:t>
                      </a:r>
                      <a:endParaRPr b="1"/>
                    </a:p>
                  </a:txBody>
                  <a:tcPr marT="91425" marB="91425" marR="91425" marL="91425"/>
                </a:tc>
              </a:tr>
              <a:tr h="381000">
                <a:tc>
                  <a:txBody>
                    <a:bodyPr/>
                    <a:lstStyle/>
                    <a:p>
                      <a:pPr indent="0" lvl="0" marL="0" rtl="0" algn="l">
                        <a:spcBef>
                          <a:spcPts val="0"/>
                        </a:spcBef>
                        <a:spcAft>
                          <a:spcPts val="0"/>
                        </a:spcAft>
                        <a:buNone/>
                      </a:pPr>
                      <a:r>
                        <a:rPr lang="es-CL"/>
                        <a:t>Situación actual:</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58200">
                <a:tc>
                  <a:txBody>
                    <a:bodyPr/>
                    <a:lstStyle/>
                    <a:p>
                      <a:pPr indent="0" lvl="0" marL="0" rtl="0" algn="l">
                        <a:spcBef>
                          <a:spcPts val="0"/>
                        </a:spcBef>
                        <a:spcAft>
                          <a:spcPts val="0"/>
                        </a:spcAft>
                        <a:buNone/>
                      </a:pPr>
                      <a:r>
                        <a:rPr lang="es-CL"/>
                        <a:t>Tiempo de entrega: Despacho a domicilio</a:t>
                      </a:r>
                      <a:endParaRPr/>
                    </a:p>
                  </a:txBody>
                  <a:tcPr marT="91425" marB="91425" marR="91425" marL="91425"/>
                </a:tc>
                <a:tc>
                  <a:txBody>
                    <a:bodyPr/>
                    <a:lstStyle/>
                    <a:p>
                      <a:pPr indent="0" lvl="0" marL="0" rtl="0" algn="l">
                        <a:spcBef>
                          <a:spcPts val="0"/>
                        </a:spcBef>
                        <a:spcAft>
                          <a:spcPts val="0"/>
                        </a:spcAft>
                        <a:buNone/>
                      </a:pPr>
                      <a:r>
                        <a:rPr lang="es-CL"/>
                        <a:t>3 a 6 días hábiles</a:t>
                      </a:r>
                      <a:endParaRPr/>
                    </a:p>
                  </a:txBody>
                  <a:tcPr marT="91425" marB="91425" marR="91425" marL="91425"/>
                </a:tc>
                <a:tc>
                  <a:txBody>
                    <a:bodyPr/>
                    <a:lstStyle/>
                    <a:p>
                      <a:pPr indent="0" lvl="0" marL="0" rtl="0" algn="l">
                        <a:spcBef>
                          <a:spcPts val="0"/>
                        </a:spcBef>
                        <a:spcAft>
                          <a:spcPts val="0"/>
                        </a:spcAft>
                        <a:buNone/>
                      </a:pPr>
                      <a:r>
                        <a:rPr lang="es-CL"/>
                        <a:t>3 a 7 días hábiles</a:t>
                      </a:r>
                      <a:endParaRPr/>
                    </a:p>
                  </a:txBody>
                  <a:tcPr marT="91425" marB="91425" marR="91425" marL="91425"/>
                </a:tc>
              </a:tr>
              <a:tr h="381000">
                <a:tc>
                  <a:txBody>
                    <a:bodyPr/>
                    <a:lstStyle/>
                    <a:p>
                      <a:pPr indent="0" lvl="0" marL="0" rtl="0" algn="l">
                        <a:spcBef>
                          <a:spcPts val="0"/>
                        </a:spcBef>
                        <a:spcAft>
                          <a:spcPts val="0"/>
                        </a:spcAft>
                        <a:buNone/>
                      </a:pPr>
                      <a:r>
                        <a:rPr lang="es-CL"/>
                        <a:t>Tiempo de entrega: Retiro en tienda</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CL"/>
                        <a:t>3 a 5 </a:t>
                      </a:r>
                      <a:r>
                        <a:rPr lang="es-CL">
                          <a:solidFill>
                            <a:schemeClr val="dk1"/>
                          </a:solidFill>
                        </a:rPr>
                        <a:t>días hábiles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s-CL"/>
                        <a:t>3 a 5 días hábiles</a:t>
                      </a:r>
                      <a:endParaRPr/>
                    </a:p>
                  </a:txBody>
                  <a:tcPr marT="91425" marB="91425" marR="91425" marL="91425">
                    <a:lnB cap="flat" cmpd="sng" w="9525">
                      <a:solidFill>
                        <a:srgbClr val="9E9E9E"/>
                      </a:solidFill>
                      <a:prstDash val="solid"/>
                      <a:round/>
                      <a:headEnd len="sm" w="sm" type="none"/>
                      <a:tailEnd len="sm" w="sm" type="none"/>
                    </a:lnB>
                  </a:tcPr>
                </a:tc>
              </a:tr>
              <a:tr h="381000">
                <a:tc gridSpan="3">
                  <a:txBody>
                    <a:bodyPr/>
                    <a:lstStyle/>
                    <a:p>
                      <a:pPr indent="0" lvl="0" marL="0" rtl="0" algn="l">
                        <a:spcBef>
                          <a:spcPts val="0"/>
                        </a:spcBef>
                        <a:spcAft>
                          <a:spcPts val="0"/>
                        </a:spcAft>
                        <a:buNone/>
                      </a:pPr>
                      <a:r>
                        <a:rPr b="1" lang="es-CL"/>
                        <a:t>Solución propuesta:</a:t>
                      </a:r>
                      <a:endParaRPr b="1"/>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hMerge="1"/>
              </a:tr>
              <a:tr h="381000">
                <a:tc>
                  <a:txBody>
                    <a:bodyPr/>
                    <a:lstStyle/>
                    <a:p>
                      <a:pPr indent="0" lvl="0" marL="0" rtl="0" algn="l">
                        <a:spcBef>
                          <a:spcPts val="0"/>
                        </a:spcBef>
                        <a:spcAft>
                          <a:spcPts val="0"/>
                        </a:spcAft>
                        <a:buNone/>
                      </a:pPr>
                      <a:r>
                        <a:rPr lang="es-CL">
                          <a:solidFill>
                            <a:schemeClr val="lt1"/>
                          </a:solidFill>
                        </a:rPr>
                        <a:t>Tiempo de entrega: Ship from store</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E7CC3"/>
                    </a:solidFill>
                  </a:tcPr>
                </a:tc>
                <a:tc>
                  <a:txBody>
                    <a:bodyPr/>
                    <a:lstStyle/>
                    <a:p>
                      <a:pPr indent="0" lvl="0" marL="0" rtl="0" algn="l">
                        <a:spcBef>
                          <a:spcPts val="0"/>
                        </a:spcBef>
                        <a:spcAft>
                          <a:spcPts val="0"/>
                        </a:spcAft>
                        <a:buNone/>
                      </a:pPr>
                      <a:r>
                        <a:rPr b="1" lang="es-CL"/>
                        <a:t>1 a 4 días hábiles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s-CL"/>
                        <a:t>1 a 4 días hábiles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s-CL">
                          <a:solidFill>
                            <a:schemeClr val="lt1"/>
                          </a:solidFill>
                        </a:rPr>
                        <a:t>Tiempo de entrega: Click &amp; Collect</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E7CC3"/>
                    </a:solidFill>
                  </a:tcPr>
                </a:tc>
                <a:tc>
                  <a:txBody>
                    <a:bodyPr/>
                    <a:lstStyle/>
                    <a:p>
                      <a:pPr indent="0" lvl="0" marL="0" rtl="0" algn="l">
                        <a:spcBef>
                          <a:spcPts val="0"/>
                        </a:spcBef>
                        <a:spcAft>
                          <a:spcPts val="0"/>
                        </a:spcAft>
                        <a:buNone/>
                      </a:pPr>
                      <a:r>
                        <a:rPr b="1" lang="es-CL"/>
                        <a:t>Entrega inmediata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s-CL"/>
                        <a:t>Entrega inmediata</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s-CL">
                          <a:solidFill>
                            <a:schemeClr val="lt1"/>
                          </a:solidFill>
                        </a:rPr>
                        <a:t>Porcentaje de mejora</a:t>
                      </a:r>
                      <a:endParaRPr b="1">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9900FF"/>
                    </a:solidFill>
                  </a:tcPr>
                </a:tc>
                <a:tc>
                  <a:txBody>
                    <a:bodyPr/>
                    <a:lstStyle/>
                    <a:p>
                      <a:pPr indent="0" lvl="0" marL="0" rtl="0" algn="l">
                        <a:spcBef>
                          <a:spcPts val="0"/>
                        </a:spcBef>
                        <a:spcAft>
                          <a:spcPts val="0"/>
                        </a:spcAft>
                        <a:buNone/>
                      </a:pPr>
                      <a:r>
                        <a:rPr b="1" lang="es-CL"/>
                        <a:t>30 a 60 % más rápido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c>
                  <a:txBody>
                    <a:bodyPr/>
                    <a:lstStyle/>
                    <a:p>
                      <a:pPr indent="0" lvl="0" marL="0" rtl="0" algn="l">
                        <a:spcBef>
                          <a:spcPts val="0"/>
                        </a:spcBef>
                        <a:spcAft>
                          <a:spcPts val="0"/>
                        </a:spcAft>
                        <a:buClr>
                          <a:schemeClr val="dk1"/>
                        </a:buClr>
                        <a:buSzPts val="1100"/>
                        <a:buFont typeface="Arial"/>
                        <a:buNone/>
                      </a:pPr>
                      <a:r>
                        <a:rPr b="1" lang="es-CL">
                          <a:solidFill>
                            <a:schemeClr val="dk1"/>
                          </a:solidFill>
                        </a:rPr>
                        <a:t>4</a:t>
                      </a:r>
                      <a:r>
                        <a:rPr b="1" lang="es-CL">
                          <a:solidFill>
                            <a:schemeClr val="dk1"/>
                          </a:solidFill>
                        </a:rPr>
                        <a:t>0 a 80 % más rápido</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2E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g2f60d590304_0_150"/>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32" name="Google Shape;232;g2f60d590304_0_150"/>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33" name="Google Shape;233;g2f60d590304_0_150"/>
          <p:cNvSpPr txBox="1"/>
          <p:nvPr>
            <p:ph type="title"/>
          </p:nvPr>
        </p:nvSpPr>
        <p:spPr>
          <a:xfrm>
            <a:off x="838200" y="654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Valor agregado</a:t>
            </a:r>
            <a:endParaRPr sz="3200"/>
          </a:p>
        </p:txBody>
      </p:sp>
      <p:sp>
        <p:nvSpPr>
          <p:cNvPr id="234" name="Google Shape;234;g2f60d590304_0_150"/>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g2f60d590304_0_150"/>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Valor agregado</a:t>
            </a:r>
            <a:endParaRPr b="0" i="0" sz="1400" u="none" cap="none" strike="noStrike">
              <a:solidFill>
                <a:srgbClr val="000000"/>
              </a:solidFill>
              <a:latin typeface="Arial"/>
              <a:ea typeface="Arial"/>
              <a:cs typeface="Arial"/>
              <a:sym typeface="Arial"/>
            </a:endParaRPr>
          </a:p>
        </p:txBody>
      </p:sp>
      <p:sp>
        <p:nvSpPr>
          <p:cNvPr id="236" name="Google Shape;236;g2f60d590304_0_150"/>
          <p:cNvSpPr txBox="1"/>
          <p:nvPr/>
        </p:nvSpPr>
        <p:spPr>
          <a:xfrm>
            <a:off x="1376375" y="1656725"/>
            <a:ext cx="9113100" cy="28578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Tecnologías robustas, versátiles y escalables.</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Mejora en la experiencia del cliente.</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Contribución social.</a:t>
            </a:r>
            <a:br>
              <a:rPr lang="es-CL" sz="2000">
                <a:solidFill>
                  <a:srgbClr val="595959"/>
                </a:solidFill>
                <a:latin typeface="Calibri"/>
                <a:ea typeface="Calibri"/>
                <a:cs typeface="Calibri"/>
                <a:sym typeface="Calibri"/>
              </a:rPr>
            </a:br>
            <a:endParaRPr sz="2000">
              <a:solidFill>
                <a:srgbClr val="595959"/>
              </a:solidFill>
              <a:latin typeface="Calibri"/>
              <a:ea typeface="Calibri"/>
              <a:cs typeface="Calibri"/>
              <a:sym typeface="Calibri"/>
            </a:endParaRPr>
          </a:p>
        </p:txBody>
      </p:sp>
      <p:pic>
        <p:nvPicPr>
          <p:cNvPr id="237" name="Google Shape;237;g2f60d590304_0_150"/>
          <p:cNvPicPr preferRelativeResize="0"/>
          <p:nvPr/>
        </p:nvPicPr>
        <p:blipFill>
          <a:blip r:embed="rId4">
            <a:alphaModFix/>
          </a:blip>
          <a:stretch>
            <a:fillRect/>
          </a:stretch>
        </p:blipFill>
        <p:spPr>
          <a:xfrm>
            <a:off x="1964702" y="3252850"/>
            <a:ext cx="2901191" cy="2038675"/>
          </a:xfrm>
          <a:prstGeom prst="rect">
            <a:avLst/>
          </a:prstGeom>
          <a:noFill/>
          <a:ln>
            <a:noFill/>
          </a:ln>
        </p:spPr>
      </p:pic>
      <p:pic>
        <p:nvPicPr>
          <p:cNvPr id="238" name="Google Shape;238;g2f60d590304_0_150"/>
          <p:cNvPicPr preferRelativeResize="0"/>
          <p:nvPr/>
        </p:nvPicPr>
        <p:blipFill>
          <a:blip r:embed="rId5">
            <a:alphaModFix/>
          </a:blip>
          <a:stretch>
            <a:fillRect/>
          </a:stretch>
        </p:blipFill>
        <p:spPr>
          <a:xfrm>
            <a:off x="8071625" y="918825"/>
            <a:ext cx="1303147" cy="1540875"/>
          </a:xfrm>
          <a:prstGeom prst="rect">
            <a:avLst/>
          </a:prstGeom>
          <a:noFill/>
          <a:ln>
            <a:noFill/>
          </a:ln>
        </p:spPr>
      </p:pic>
      <p:pic>
        <p:nvPicPr>
          <p:cNvPr id="239" name="Google Shape;239;g2f60d590304_0_150"/>
          <p:cNvPicPr preferRelativeResize="0"/>
          <p:nvPr/>
        </p:nvPicPr>
        <p:blipFill>
          <a:blip r:embed="rId6">
            <a:alphaModFix/>
          </a:blip>
          <a:stretch>
            <a:fillRect/>
          </a:stretch>
        </p:blipFill>
        <p:spPr>
          <a:xfrm>
            <a:off x="8015838" y="4485800"/>
            <a:ext cx="1414725" cy="1414725"/>
          </a:xfrm>
          <a:prstGeom prst="rect">
            <a:avLst/>
          </a:prstGeom>
          <a:noFill/>
          <a:ln>
            <a:noFill/>
          </a:ln>
        </p:spPr>
      </p:pic>
      <p:pic>
        <p:nvPicPr>
          <p:cNvPr id="240" name="Google Shape;240;g2f60d590304_0_150"/>
          <p:cNvPicPr preferRelativeResize="0"/>
          <p:nvPr/>
        </p:nvPicPr>
        <p:blipFill>
          <a:blip r:embed="rId7">
            <a:alphaModFix/>
          </a:blip>
          <a:stretch>
            <a:fillRect/>
          </a:stretch>
        </p:blipFill>
        <p:spPr>
          <a:xfrm>
            <a:off x="7952758" y="2564974"/>
            <a:ext cx="1540900" cy="15408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2f6d5cc0cb0_0_20"/>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46" name="Google Shape;246;g2f6d5cc0cb0_0_20"/>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47" name="Google Shape;247;g2f6d5cc0cb0_0_20"/>
          <p:cNvSpPr txBox="1"/>
          <p:nvPr>
            <p:ph type="title"/>
          </p:nvPr>
        </p:nvSpPr>
        <p:spPr>
          <a:xfrm>
            <a:off x="838200" y="654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Metodología</a:t>
            </a:r>
            <a:endParaRPr sz="3200"/>
          </a:p>
        </p:txBody>
      </p:sp>
      <p:sp>
        <p:nvSpPr>
          <p:cNvPr id="248" name="Google Shape;248;g2f6d5cc0cb0_0_20"/>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g2f6d5cc0cb0_0_20"/>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Implementación</a:t>
            </a:r>
            <a:endParaRPr b="0" i="0" sz="1400" u="none" cap="none" strike="noStrike">
              <a:solidFill>
                <a:srgbClr val="000000"/>
              </a:solidFill>
              <a:latin typeface="Arial"/>
              <a:ea typeface="Arial"/>
              <a:cs typeface="Arial"/>
              <a:sym typeface="Arial"/>
            </a:endParaRPr>
          </a:p>
        </p:txBody>
      </p:sp>
      <p:sp>
        <p:nvSpPr>
          <p:cNvPr id="250" name="Google Shape;250;g2f6d5cc0cb0_0_20"/>
          <p:cNvSpPr txBox="1"/>
          <p:nvPr/>
        </p:nvSpPr>
        <p:spPr>
          <a:xfrm>
            <a:off x="1376375" y="1656725"/>
            <a:ext cx="2249700" cy="28578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br>
              <a:rPr lang="es-CL" sz="2000">
                <a:solidFill>
                  <a:srgbClr val="595959"/>
                </a:solidFill>
                <a:latin typeface="Calibri"/>
                <a:ea typeface="Calibri"/>
                <a:cs typeface="Calibri"/>
                <a:sym typeface="Calibri"/>
              </a:rPr>
            </a:br>
            <a:endParaRPr sz="2000">
              <a:solidFill>
                <a:srgbClr val="595959"/>
              </a:solidFill>
              <a:latin typeface="Calibri"/>
              <a:ea typeface="Calibri"/>
              <a:cs typeface="Calibri"/>
              <a:sym typeface="Calibri"/>
            </a:endParaRPr>
          </a:p>
        </p:txBody>
      </p:sp>
      <p:pic>
        <p:nvPicPr>
          <p:cNvPr id="251" name="Google Shape;251;g2f6d5cc0cb0_0_20"/>
          <p:cNvPicPr preferRelativeResize="0"/>
          <p:nvPr/>
        </p:nvPicPr>
        <p:blipFill>
          <a:blip r:embed="rId4">
            <a:alphaModFix/>
          </a:blip>
          <a:stretch>
            <a:fillRect/>
          </a:stretch>
        </p:blipFill>
        <p:spPr>
          <a:xfrm>
            <a:off x="1255602" y="2299575"/>
            <a:ext cx="2038675" cy="2038675"/>
          </a:xfrm>
          <a:prstGeom prst="rect">
            <a:avLst/>
          </a:prstGeom>
          <a:noFill/>
          <a:ln>
            <a:noFill/>
          </a:ln>
        </p:spPr>
      </p:pic>
      <p:sp>
        <p:nvSpPr>
          <p:cNvPr id="252" name="Google Shape;252;g2f6d5cc0cb0_0_20"/>
          <p:cNvSpPr txBox="1"/>
          <p:nvPr/>
        </p:nvSpPr>
        <p:spPr>
          <a:xfrm>
            <a:off x="4759200" y="2077850"/>
            <a:ext cx="3707100" cy="7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L" sz="2200">
                <a:solidFill>
                  <a:srgbClr val="595959"/>
                </a:solidFill>
                <a:latin typeface="Calibri"/>
                <a:ea typeface="Calibri"/>
                <a:cs typeface="Calibri"/>
                <a:sym typeface="Calibri"/>
              </a:rPr>
              <a:t>¿Por qué SCRUM?</a:t>
            </a:r>
            <a:endParaRPr b="1" sz="2200">
              <a:solidFill>
                <a:srgbClr val="595959"/>
              </a:solidFill>
              <a:latin typeface="Calibri"/>
              <a:ea typeface="Calibri"/>
              <a:cs typeface="Calibri"/>
              <a:sym typeface="Calibri"/>
            </a:endParaRPr>
          </a:p>
        </p:txBody>
      </p:sp>
      <p:sp>
        <p:nvSpPr>
          <p:cNvPr id="253" name="Google Shape;253;g2f6d5cc0cb0_0_20"/>
          <p:cNvSpPr txBox="1"/>
          <p:nvPr/>
        </p:nvSpPr>
        <p:spPr>
          <a:xfrm>
            <a:off x="4759200" y="2872550"/>
            <a:ext cx="5401800" cy="17370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595959"/>
              </a:buClr>
              <a:buSzPts val="2000"/>
              <a:buFont typeface="Calibri"/>
              <a:buChar char="●"/>
            </a:pPr>
            <a:r>
              <a:rPr lang="es-CL" sz="2000">
                <a:solidFill>
                  <a:srgbClr val="0E0E0E"/>
                </a:solidFill>
                <a:latin typeface="Calibri"/>
                <a:ea typeface="Calibri"/>
                <a:cs typeface="Calibri"/>
                <a:sym typeface="Calibri"/>
              </a:rPr>
              <a:t>Iteraciones Cortas y Entregables Frecuentes</a:t>
            </a:r>
            <a:endParaRPr sz="2000">
              <a:solidFill>
                <a:srgbClr val="0E0E0E"/>
              </a:solidFill>
              <a:latin typeface="Calibri"/>
              <a:ea typeface="Calibri"/>
              <a:cs typeface="Calibri"/>
              <a:sym typeface="Calibri"/>
            </a:endParaRPr>
          </a:p>
          <a:p>
            <a:pPr indent="-355600" lvl="0" marL="457200" rtl="0" algn="l">
              <a:lnSpc>
                <a:spcPct val="150000"/>
              </a:lnSpc>
              <a:spcBef>
                <a:spcPts val="0"/>
              </a:spcBef>
              <a:spcAft>
                <a:spcPts val="0"/>
              </a:spcAft>
              <a:buClr>
                <a:srgbClr val="595959"/>
              </a:buClr>
              <a:buSzPts val="2000"/>
              <a:buFont typeface="Calibri"/>
              <a:buChar char="●"/>
            </a:pPr>
            <a:r>
              <a:rPr lang="es-CL" sz="2000">
                <a:solidFill>
                  <a:srgbClr val="0E0E0E"/>
                </a:solidFill>
                <a:latin typeface="Calibri"/>
                <a:ea typeface="Calibri"/>
                <a:cs typeface="Calibri"/>
                <a:sym typeface="Calibri"/>
              </a:rPr>
              <a:t>Retroalimentación Continua</a:t>
            </a:r>
            <a:endParaRPr sz="2000">
              <a:solidFill>
                <a:srgbClr val="0E0E0E"/>
              </a:solidFill>
              <a:latin typeface="Calibri"/>
              <a:ea typeface="Calibri"/>
              <a:cs typeface="Calibri"/>
              <a:sym typeface="Calibri"/>
            </a:endParaRPr>
          </a:p>
          <a:p>
            <a:pPr indent="-355600" lvl="0" marL="457200" rtl="0" algn="l">
              <a:lnSpc>
                <a:spcPct val="150000"/>
              </a:lnSpc>
              <a:spcBef>
                <a:spcPts val="0"/>
              </a:spcBef>
              <a:spcAft>
                <a:spcPts val="0"/>
              </a:spcAft>
              <a:buClr>
                <a:srgbClr val="595959"/>
              </a:buClr>
              <a:buSzPts val="2000"/>
              <a:buFont typeface="Calibri"/>
              <a:buChar char="●"/>
            </a:pPr>
            <a:r>
              <a:rPr lang="es-CL" sz="2000">
                <a:solidFill>
                  <a:srgbClr val="0E0E0E"/>
                </a:solidFill>
                <a:latin typeface="Calibri"/>
                <a:ea typeface="Calibri"/>
                <a:cs typeface="Calibri"/>
                <a:sym typeface="Calibri"/>
              </a:rPr>
              <a:t>Control sobre el Alcance y Prioridades</a:t>
            </a:r>
            <a:endParaRPr sz="2000">
              <a:solidFill>
                <a:srgbClr val="0E0E0E"/>
              </a:solidFill>
              <a:latin typeface="Calibri"/>
              <a:ea typeface="Calibri"/>
              <a:cs typeface="Calibri"/>
              <a:sym typeface="Calibri"/>
            </a:endParaRPr>
          </a:p>
          <a:p>
            <a:pPr indent="-355600" lvl="0" marL="457200" rtl="0" algn="l">
              <a:lnSpc>
                <a:spcPct val="150000"/>
              </a:lnSpc>
              <a:spcBef>
                <a:spcPts val="0"/>
              </a:spcBef>
              <a:spcAft>
                <a:spcPts val="0"/>
              </a:spcAft>
              <a:buClr>
                <a:srgbClr val="595959"/>
              </a:buClr>
              <a:buSzPts val="2000"/>
              <a:buFont typeface="Calibri"/>
              <a:buChar char="●"/>
            </a:pPr>
            <a:r>
              <a:rPr lang="es-CL" sz="2000">
                <a:solidFill>
                  <a:srgbClr val="0E0E0E"/>
                </a:solidFill>
                <a:latin typeface="Calibri"/>
                <a:ea typeface="Calibri"/>
                <a:cs typeface="Calibri"/>
                <a:sym typeface="Calibri"/>
              </a:rPr>
              <a:t>Riesgos Controlados</a:t>
            </a:r>
            <a:endParaRPr sz="2000">
              <a:solidFill>
                <a:srgbClr val="0E0E0E"/>
              </a:solidFill>
              <a:latin typeface="Calibri"/>
              <a:ea typeface="Calibri"/>
              <a:cs typeface="Calibri"/>
              <a:sym typeface="Calibri"/>
            </a:endParaRPr>
          </a:p>
          <a:p>
            <a:pPr indent="0" lvl="0" marL="457200" rtl="0" algn="l">
              <a:spcBef>
                <a:spcPts val="0"/>
              </a:spcBef>
              <a:spcAft>
                <a:spcPts val="0"/>
              </a:spcAft>
              <a:buNone/>
            </a:pPr>
            <a:r>
              <a:t/>
            </a:r>
            <a:endParaRPr sz="2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g2f6d5cc0cb0_0_6"/>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259" name="Google Shape;259;g2f6d5cc0cb0_0_6"/>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60" name="Google Shape;260;g2f6d5cc0cb0_0_6"/>
          <p:cNvSpPr txBox="1"/>
          <p:nvPr>
            <p:ph type="title"/>
          </p:nvPr>
        </p:nvSpPr>
        <p:spPr>
          <a:xfrm>
            <a:off x="838200" y="654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Roadmap</a:t>
            </a:r>
            <a:endParaRPr sz="3200"/>
          </a:p>
        </p:txBody>
      </p:sp>
      <p:sp>
        <p:nvSpPr>
          <p:cNvPr id="261" name="Google Shape;261;g2f6d5cc0cb0_0_6"/>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g2f6d5cc0cb0_0_6"/>
          <p:cNvSpPr txBox="1"/>
          <p:nvPr/>
        </p:nvSpPr>
        <p:spPr>
          <a:xfrm rot="-5400000">
            <a:off x="-1443575" y="3409900"/>
            <a:ext cx="38169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800"/>
              <a:buFont typeface="Arial"/>
              <a:buNone/>
            </a:pPr>
            <a:r>
              <a:rPr lang="es-CL" sz="1800">
                <a:solidFill>
                  <a:schemeClr val="lt1"/>
                </a:solidFill>
                <a:latin typeface="Calibri"/>
                <a:ea typeface="Calibri"/>
                <a:cs typeface="Calibri"/>
                <a:sym typeface="Calibri"/>
              </a:rPr>
              <a:t>Implementación</a:t>
            </a:r>
            <a:endParaRPr>
              <a:solidFill>
                <a:schemeClr val="dk1"/>
              </a:solidFill>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Calibri"/>
              <a:ea typeface="Calibri"/>
              <a:cs typeface="Calibri"/>
              <a:sym typeface="Calibri"/>
            </a:endParaRPr>
          </a:p>
        </p:txBody>
      </p:sp>
      <p:pic>
        <p:nvPicPr>
          <p:cNvPr id="263" name="Google Shape;263;g2f6d5cc0cb0_0_6"/>
          <p:cNvPicPr preferRelativeResize="0"/>
          <p:nvPr/>
        </p:nvPicPr>
        <p:blipFill>
          <a:blip r:embed="rId4">
            <a:alphaModFix/>
          </a:blip>
          <a:stretch>
            <a:fillRect/>
          </a:stretch>
        </p:blipFill>
        <p:spPr>
          <a:xfrm>
            <a:off x="2415775" y="1300661"/>
            <a:ext cx="7360443" cy="47284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27334eb04f0_0_24"/>
          <p:cNvSpPr txBox="1"/>
          <p:nvPr/>
        </p:nvSpPr>
        <p:spPr>
          <a:xfrm rot="-5400000">
            <a:off x="-215985" y="361236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269" name="Google Shape;269;g27334eb04f0_0_24"/>
          <p:cNvSpPr txBox="1"/>
          <p:nvPr>
            <p:ph idx="4294967295" type="ctrTitle"/>
          </p:nvPr>
        </p:nvSpPr>
        <p:spPr>
          <a:xfrm>
            <a:off x="4126198" y="1541849"/>
            <a:ext cx="3939600" cy="13104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6000"/>
              <a:buFont typeface="Century Gothic"/>
              <a:buNone/>
            </a:pPr>
            <a:r>
              <a:rPr b="1" i="0" lang="es-CL" sz="4000" u="none" cap="none" strike="noStrike">
                <a:solidFill>
                  <a:srgbClr val="595959"/>
                </a:solidFill>
                <a:latin typeface="Century Gothic"/>
                <a:ea typeface="Century Gothic"/>
                <a:cs typeface="Century Gothic"/>
                <a:sym typeface="Century Gothic"/>
              </a:rPr>
              <a:t>Gracias!</a:t>
            </a:r>
            <a:endParaRPr b="1" i="0" sz="4000" u="none" cap="none" strike="noStrike">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g2cf861d926f_0_10"/>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85" name="Google Shape;85;g2cf861d926f_0_10"/>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86" name="Google Shape;86;g2cf861d926f_0_10"/>
          <p:cNvSpPr txBox="1"/>
          <p:nvPr>
            <p:ph type="title"/>
          </p:nvPr>
        </p:nvSpPr>
        <p:spPr>
          <a:xfrm>
            <a:off x="838200" y="655700"/>
            <a:ext cx="10869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Contenido de la presentación</a:t>
            </a:r>
            <a:endParaRPr sz="3200"/>
          </a:p>
        </p:txBody>
      </p:sp>
      <p:sp>
        <p:nvSpPr>
          <p:cNvPr id="87" name="Google Shape;87;g2cf861d926f_0_10"/>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g2cf861d926f_0_10"/>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Contenido</a:t>
            </a:r>
            <a:endParaRPr b="0" i="0" sz="1400" u="none" cap="none" strike="noStrike">
              <a:solidFill>
                <a:srgbClr val="000000"/>
              </a:solidFill>
              <a:latin typeface="Arial"/>
              <a:ea typeface="Arial"/>
              <a:cs typeface="Arial"/>
              <a:sym typeface="Arial"/>
            </a:endParaRPr>
          </a:p>
        </p:txBody>
      </p:sp>
      <p:sp>
        <p:nvSpPr>
          <p:cNvPr id="89" name="Google Shape;89;g2cf861d926f_0_10"/>
          <p:cNvSpPr txBox="1"/>
          <p:nvPr/>
        </p:nvSpPr>
        <p:spPr>
          <a:xfrm>
            <a:off x="1251600" y="1578500"/>
            <a:ext cx="10455900" cy="4765500"/>
          </a:xfrm>
          <a:prstGeom prst="rect">
            <a:avLst/>
          </a:prstGeom>
          <a:noFill/>
          <a:ln>
            <a:noFill/>
          </a:ln>
        </p:spPr>
        <p:txBody>
          <a:bodyPr anchorCtr="0" anchor="t" bIns="45700" lIns="91425" spcFirstLastPara="1" rIns="91425" wrap="square" tIns="45700">
            <a:spAutoFit/>
          </a:bodyPr>
          <a:lstStyle/>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Nuestro e</a:t>
            </a:r>
            <a:r>
              <a:rPr b="0" i="0" lang="es-CL" sz="2200" u="none" cap="none" strike="noStrike">
                <a:solidFill>
                  <a:srgbClr val="0D0D0D"/>
                </a:solidFill>
                <a:highlight>
                  <a:srgbClr val="FFFFFF"/>
                </a:highlight>
                <a:latin typeface="Calibri"/>
                <a:ea typeface="Calibri"/>
                <a:cs typeface="Calibri"/>
                <a:sym typeface="Calibri"/>
              </a:rPr>
              <a:t>quipo y </a:t>
            </a:r>
            <a:r>
              <a:rPr lang="es-CL" sz="2200">
                <a:solidFill>
                  <a:srgbClr val="0D0D0D"/>
                </a:solidFill>
                <a:highlight>
                  <a:schemeClr val="lt1"/>
                </a:highlight>
                <a:latin typeface="Calibri"/>
                <a:ea typeface="Calibri"/>
                <a:cs typeface="Calibri"/>
                <a:sym typeface="Calibri"/>
              </a:rPr>
              <a:t>l</a:t>
            </a:r>
            <a:r>
              <a:rPr lang="es-CL" sz="2200">
                <a:solidFill>
                  <a:srgbClr val="0D0D0D"/>
                </a:solidFill>
                <a:highlight>
                  <a:schemeClr val="lt1"/>
                </a:highlight>
                <a:latin typeface="Calibri"/>
                <a:ea typeface="Calibri"/>
                <a:cs typeface="Calibri"/>
                <a:sym typeface="Calibri"/>
              </a:rPr>
              <a:t>a empresa.</a:t>
            </a:r>
            <a:endParaRPr b="0" i="0" sz="2200" u="none" cap="none" strike="noStrike">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Descripción de la problemática, impacto e implicaciones sociales.</a:t>
            </a:r>
            <a:endParaRPr sz="2200">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Objetivos del proyecto.</a:t>
            </a:r>
            <a:endParaRPr sz="2200">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Nuestra propuesta de solución y stack tecnológico.</a:t>
            </a:r>
            <a:endParaRPr sz="2200">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Impacto de la solución.</a:t>
            </a:r>
            <a:endParaRPr sz="2200">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Metodología a utilizar y roadmap.</a:t>
            </a:r>
            <a:endParaRPr sz="2200">
              <a:solidFill>
                <a:srgbClr val="0D0D0D"/>
              </a:solidFill>
              <a:highlight>
                <a:srgbClr val="FFFFFF"/>
              </a:highlight>
              <a:latin typeface="Calibri"/>
              <a:ea typeface="Calibri"/>
              <a:cs typeface="Calibri"/>
              <a:sym typeface="Calibri"/>
            </a:endParaRPr>
          </a:p>
          <a:p>
            <a:pPr indent="-368300" lvl="0" marL="457200" marR="0" rtl="0" algn="just">
              <a:lnSpc>
                <a:spcPct val="150000"/>
              </a:lnSpc>
              <a:spcBef>
                <a:spcPts val="0"/>
              </a:spcBef>
              <a:spcAft>
                <a:spcPts val="0"/>
              </a:spcAft>
              <a:buClr>
                <a:srgbClr val="0D0D0D"/>
              </a:buClr>
              <a:buSzPts val="2200"/>
              <a:buFont typeface="Calibri"/>
              <a:buChar char="●"/>
            </a:pPr>
            <a:r>
              <a:rPr lang="es-CL" sz="2200">
                <a:solidFill>
                  <a:srgbClr val="0D0D0D"/>
                </a:solidFill>
                <a:highlight>
                  <a:srgbClr val="FFFFFF"/>
                </a:highlight>
                <a:latin typeface="Calibri"/>
                <a:ea typeface="Calibri"/>
                <a:cs typeface="Calibri"/>
                <a:sym typeface="Calibri"/>
              </a:rPr>
              <a:t>Cierre de la presentación.</a:t>
            </a:r>
            <a:endParaRPr sz="2200">
              <a:solidFill>
                <a:srgbClr val="0D0D0D"/>
              </a:solidFill>
              <a:highlight>
                <a:srgbClr val="FFFFFF"/>
              </a:highlight>
              <a:latin typeface="Calibri"/>
              <a:ea typeface="Calibri"/>
              <a:cs typeface="Calibri"/>
              <a:sym typeface="Calibri"/>
            </a:endParaRPr>
          </a:p>
          <a:p>
            <a:pPr indent="0" lvl="0" marL="457200" marR="0" rtl="0" algn="just">
              <a:lnSpc>
                <a:spcPct val="115000"/>
              </a:lnSpc>
              <a:spcBef>
                <a:spcPts val="0"/>
              </a:spcBef>
              <a:spcAft>
                <a:spcPts val="0"/>
              </a:spcAft>
              <a:buNone/>
            </a:pPr>
            <a:r>
              <a:t/>
            </a:r>
            <a:endParaRPr sz="2200">
              <a:solidFill>
                <a:srgbClr val="0D0D0D"/>
              </a:solidFill>
              <a:highlight>
                <a:srgbClr val="FFFFFF"/>
              </a:highlight>
              <a:latin typeface="Calibri"/>
              <a:ea typeface="Calibri"/>
              <a:cs typeface="Calibri"/>
              <a:sym typeface="Calibri"/>
            </a:endParaRPr>
          </a:p>
          <a:p>
            <a:pPr indent="0" lvl="0" marL="457200" marR="0" rtl="0" algn="just">
              <a:lnSpc>
                <a:spcPct val="115000"/>
              </a:lnSpc>
              <a:spcBef>
                <a:spcPts val="0"/>
              </a:spcBef>
              <a:spcAft>
                <a:spcPts val="0"/>
              </a:spcAft>
              <a:buNone/>
            </a:pPr>
            <a:r>
              <a:t/>
            </a:r>
            <a:endParaRPr b="0" i="0" sz="2200" u="none" cap="none" strike="noStrike">
              <a:solidFill>
                <a:srgbClr val="0D0D0D"/>
              </a:solidFill>
              <a:highlight>
                <a:srgbClr val="FFFFFF"/>
              </a:highlight>
              <a:latin typeface="Calibri"/>
              <a:ea typeface="Calibri"/>
              <a:cs typeface="Calibri"/>
              <a:sym typeface="Calibri"/>
            </a:endParaRPr>
          </a:p>
          <a:p>
            <a:pPr indent="0" lvl="0" marL="457200" marR="0" rtl="0" algn="just">
              <a:lnSpc>
                <a:spcPct val="115000"/>
              </a:lnSpc>
              <a:spcBef>
                <a:spcPts val="0"/>
              </a:spcBef>
              <a:spcAft>
                <a:spcPts val="0"/>
              </a:spcAft>
              <a:buNone/>
            </a:pPr>
            <a:r>
              <a:t/>
            </a:r>
            <a:endParaRPr b="0" i="0" sz="2200" u="none" cap="none" strike="noStrike">
              <a:solidFill>
                <a:srgbClr val="0D0D0D"/>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g27334eb04f0_0_32"/>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95" name="Google Shape;95;g27334eb04f0_0_32"/>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96" name="Google Shape;96;g27334eb04f0_0_32"/>
          <p:cNvSpPr txBox="1"/>
          <p:nvPr>
            <p:ph type="title"/>
          </p:nvPr>
        </p:nvSpPr>
        <p:spPr>
          <a:xfrm>
            <a:off x="838200" y="655700"/>
            <a:ext cx="10869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Presentación del equipo</a:t>
            </a:r>
            <a:endParaRPr sz="3200"/>
          </a:p>
        </p:txBody>
      </p:sp>
      <p:sp>
        <p:nvSpPr>
          <p:cNvPr id="97" name="Google Shape;97;g27334eb04f0_0_32"/>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 name="Google Shape;98;g27334eb04f0_0_32"/>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Equipo</a:t>
            </a:r>
            <a:endParaRPr b="0" i="0" sz="1400" u="none" cap="none" strike="noStrike">
              <a:solidFill>
                <a:srgbClr val="000000"/>
              </a:solidFill>
              <a:latin typeface="Arial"/>
              <a:ea typeface="Arial"/>
              <a:cs typeface="Arial"/>
              <a:sym typeface="Arial"/>
            </a:endParaRPr>
          </a:p>
        </p:txBody>
      </p:sp>
      <p:sp>
        <p:nvSpPr>
          <p:cNvPr id="99" name="Google Shape;99;g27334eb04f0_0_32"/>
          <p:cNvSpPr txBox="1"/>
          <p:nvPr/>
        </p:nvSpPr>
        <p:spPr>
          <a:xfrm>
            <a:off x="1021335" y="3727925"/>
            <a:ext cx="281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b="0" i="0" lang="es-CL" sz="2000" u="none" cap="none" strike="noStrike">
                <a:solidFill>
                  <a:srgbClr val="000000"/>
                </a:solidFill>
                <a:latin typeface="Trebuchet MS"/>
                <a:ea typeface="Trebuchet MS"/>
                <a:cs typeface="Trebuchet MS"/>
                <a:sym typeface="Trebuchet MS"/>
              </a:rPr>
              <a:t>Alonso González</a:t>
            </a:r>
            <a:endParaRPr b="0" i="0" sz="1400" u="none" cap="none" strike="noStrike">
              <a:solidFill>
                <a:srgbClr val="000000"/>
              </a:solidFill>
              <a:latin typeface="Trebuchet MS"/>
              <a:ea typeface="Trebuchet MS"/>
              <a:cs typeface="Trebuchet MS"/>
              <a:sym typeface="Trebuchet MS"/>
            </a:endParaRPr>
          </a:p>
        </p:txBody>
      </p:sp>
      <p:sp>
        <p:nvSpPr>
          <p:cNvPr id="100" name="Google Shape;100;g27334eb04f0_0_32"/>
          <p:cNvSpPr txBox="1"/>
          <p:nvPr/>
        </p:nvSpPr>
        <p:spPr>
          <a:xfrm>
            <a:off x="4503235" y="3727925"/>
            <a:ext cx="281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b="0" i="0" lang="es-CL" sz="2000" u="none" cap="none" strike="noStrike">
                <a:solidFill>
                  <a:srgbClr val="000000"/>
                </a:solidFill>
                <a:latin typeface="Trebuchet MS"/>
                <a:ea typeface="Trebuchet MS"/>
                <a:cs typeface="Trebuchet MS"/>
                <a:sym typeface="Trebuchet MS"/>
              </a:rPr>
              <a:t>Juan Pablo Fuentes</a:t>
            </a:r>
            <a:endParaRPr b="0" i="0" sz="1400" u="none" cap="none" strike="noStrike">
              <a:solidFill>
                <a:srgbClr val="000000"/>
              </a:solidFill>
              <a:latin typeface="Trebuchet MS"/>
              <a:ea typeface="Trebuchet MS"/>
              <a:cs typeface="Trebuchet MS"/>
              <a:sym typeface="Trebuchet MS"/>
            </a:endParaRPr>
          </a:p>
        </p:txBody>
      </p:sp>
      <p:sp>
        <p:nvSpPr>
          <p:cNvPr id="101" name="Google Shape;101;g27334eb04f0_0_32"/>
          <p:cNvSpPr txBox="1"/>
          <p:nvPr/>
        </p:nvSpPr>
        <p:spPr>
          <a:xfrm>
            <a:off x="1058673" y="4189625"/>
            <a:ext cx="2743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lang="es-CL" sz="2000">
                <a:solidFill>
                  <a:srgbClr val="0447BF"/>
                </a:solidFill>
                <a:latin typeface="Trebuchet MS"/>
                <a:ea typeface="Trebuchet MS"/>
                <a:cs typeface="Trebuchet MS"/>
                <a:sym typeface="Trebuchet MS"/>
              </a:rPr>
              <a:t>Jefe de proyecto</a:t>
            </a:r>
            <a:endParaRPr b="0" i="0" sz="1400" u="none" cap="none" strike="noStrike">
              <a:solidFill>
                <a:srgbClr val="0447BF"/>
              </a:solidFill>
              <a:latin typeface="Trebuchet MS"/>
              <a:ea typeface="Trebuchet MS"/>
              <a:cs typeface="Trebuchet MS"/>
              <a:sym typeface="Trebuchet MS"/>
            </a:endParaRPr>
          </a:p>
        </p:txBody>
      </p:sp>
      <p:sp>
        <p:nvSpPr>
          <p:cNvPr id="102" name="Google Shape;102;g27334eb04f0_0_32"/>
          <p:cNvSpPr txBox="1"/>
          <p:nvPr/>
        </p:nvSpPr>
        <p:spPr>
          <a:xfrm>
            <a:off x="4292913" y="4189625"/>
            <a:ext cx="323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lang="es-CL" sz="2000">
                <a:solidFill>
                  <a:srgbClr val="0447BF"/>
                </a:solidFill>
                <a:latin typeface="Trebuchet MS"/>
                <a:ea typeface="Trebuchet MS"/>
                <a:cs typeface="Trebuchet MS"/>
                <a:sym typeface="Trebuchet MS"/>
              </a:rPr>
              <a:t>Desarrollador </a:t>
            </a:r>
            <a:r>
              <a:rPr lang="es-CL" sz="2000">
                <a:solidFill>
                  <a:srgbClr val="0447BF"/>
                </a:solidFill>
                <a:latin typeface="Trebuchet MS"/>
                <a:ea typeface="Trebuchet MS"/>
                <a:cs typeface="Trebuchet MS"/>
                <a:sym typeface="Trebuchet MS"/>
              </a:rPr>
              <a:t>full stack</a:t>
            </a:r>
            <a:endParaRPr b="0" i="0" sz="1400" u="none" cap="none" strike="noStrike">
              <a:solidFill>
                <a:srgbClr val="0447BF"/>
              </a:solidFill>
              <a:latin typeface="Trebuchet MS"/>
              <a:ea typeface="Trebuchet MS"/>
              <a:cs typeface="Trebuchet MS"/>
              <a:sym typeface="Trebuchet MS"/>
            </a:endParaRPr>
          </a:p>
        </p:txBody>
      </p:sp>
      <p:sp>
        <p:nvSpPr>
          <p:cNvPr id="103" name="Google Shape;103;g27334eb04f0_0_32"/>
          <p:cNvSpPr txBox="1"/>
          <p:nvPr/>
        </p:nvSpPr>
        <p:spPr>
          <a:xfrm>
            <a:off x="8195435" y="3727925"/>
            <a:ext cx="2817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lang="es-CL" sz="2000">
                <a:latin typeface="Trebuchet MS"/>
                <a:ea typeface="Trebuchet MS"/>
                <a:cs typeface="Trebuchet MS"/>
                <a:sym typeface="Trebuchet MS"/>
              </a:rPr>
              <a:t>Paulo Sandoval</a:t>
            </a:r>
            <a:endParaRPr b="0" i="0" sz="1400" u="none" cap="none" strike="noStrike">
              <a:solidFill>
                <a:srgbClr val="000000"/>
              </a:solidFill>
              <a:latin typeface="Trebuchet MS"/>
              <a:ea typeface="Trebuchet MS"/>
              <a:cs typeface="Trebuchet MS"/>
              <a:sym typeface="Trebuchet MS"/>
            </a:endParaRPr>
          </a:p>
        </p:txBody>
      </p:sp>
      <p:sp>
        <p:nvSpPr>
          <p:cNvPr id="104" name="Google Shape;104;g27334eb04f0_0_32"/>
          <p:cNvSpPr txBox="1"/>
          <p:nvPr/>
        </p:nvSpPr>
        <p:spPr>
          <a:xfrm>
            <a:off x="7985113" y="4189625"/>
            <a:ext cx="32385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600"/>
              </a:spcBef>
              <a:spcAft>
                <a:spcPts val="0"/>
              </a:spcAft>
              <a:buClr>
                <a:srgbClr val="000000"/>
              </a:buClr>
              <a:buSzPts val="2000"/>
              <a:buFont typeface="Arial"/>
              <a:buNone/>
            </a:pPr>
            <a:r>
              <a:rPr lang="es-CL" sz="2000">
                <a:solidFill>
                  <a:srgbClr val="0447BF"/>
                </a:solidFill>
                <a:latin typeface="Trebuchet MS"/>
                <a:ea typeface="Trebuchet MS"/>
                <a:cs typeface="Trebuchet MS"/>
                <a:sym typeface="Trebuchet MS"/>
              </a:rPr>
              <a:t>Desarrollador full stack</a:t>
            </a:r>
            <a:endParaRPr b="0" i="0" sz="1400" u="none" cap="none" strike="noStrike">
              <a:solidFill>
                <a:srgbClr val="0447BF"/>
              </a:solidFill>
              <a:latin typeface="Trebuchet MS"/>
              <a:ea typeface="Trebuchet MS"/>
              <a:cs typeface="Trebuchet MS"/>
              <a:sym typeface="Trebuchet MS"/>
            </a:endParaRPr>
          </a:p>
        </p:txBody>
      </p:sp>
      <p:pic>
        <p:nvPicPr>
          <p:cNvPr id="105" name="Google Shape;105;g27334eb04f0_0_32"/>
          <p:cNvPicPr preferRelativeResize="0"/>
          <p:nvPr/>
        </p:nvPicPr>
        <p:blipFill>
          <a:blip r:embed="rId4">
            <a:alphaModFix/>
          </a:blip>
          <a:stretch>
            <a:fillRect/>
          </a:stretch>
        </p:blipFill>
        <p:spPr>
          <a:xfrm>
            <a:off x="8653440" y="1745806"/>
            <a:ext cx="1901882" cy="1901882"/>
          </a:xfrm>
          <a:prstGeom prst="rect">
            <a:avLst/>
          </a:prstGeom>
          <a:noFill/>
          <a:ln>
            <a:noFill/>
          </a:ln>
        </p:spPr>
      </p:pic>
      <p:pic>
        <p:nvPicPr>
          <p:cNvPr id="106" name="Google Shape;106;g27334eb04f0_0_32"/>
          <p:cNvPicPr preferRelativeResize="0"/>
          <p:nvPr/>
        </p:nvPicPr>
        <p:blipFill>
          <a:blip r:embed="rId5">
            <a:alphaModFix/>
          </a:blip>
          <a:stretch>
            <a:fillRect/>
          </a:stretch>
        </p:blipFill>
        <p:spPr>
          <a:xfrm>
            <a:off x="1479339" y="1706268"/>
            <a:ext cx="1901883" cy="1901883"/>
          </a:xfrm>
          <a:prstGeom prst="rect">
            <a:avLst/>
          </a:prstGeom>
          <a:noFill/>
          <a:ln>
            <a:noFill/>
          </a:ln>
        </p:spPr>
      </p:pic>
      <p:pic>
        <p:nvPicPr>
          <p:cNvPr id="107" name="Google Shape;107;g27334eb04f0_0_32"/>
          <p:cNvPicPr preferRelativeResize="0"/>
          <p:nvPr/>
        </p:nvPicPr>
        <p:blipFill rotWithShape="1">
          <a:blip r:embed="rId6">
            <a:alphaModFix/>
          </a:blip>
          <a:srcRect b="0" l="0" r="0" t="0"/>
          <a:stretch/>
        </p:blipFill>
        <p:spPr>
          <a:xfrm>
            <a:off x="5023700" y="1768736"/>
            <a:ext cx="1776950" cy="177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g2cf861d926f_0_35"/>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13" name="Google Shape;113;g2cf861d926f_0_35"/>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14" name="Google Shape;114;g2cf861d926f_0_35"/>
          <p:cNvSpPr txBox="1"/>
          <p:nvPr>
            <p:ph type="title"/>
          </p:nvPr>
        </p:nvSpPr>
        <p:spPr>
          <a:xfrm>
            <a:off x="838200" y="655700"/>
            <a:ext cx="10869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Presentación de la empresa</a:t>
            </a:r>
            <a:endParaRPr sz="3200"/>
          </a:p>
        </p:txBody>
      </p:sp>
      <p:sp>
        <p:nvSpPr>
          <p:cNvPr id="115" name="Google Shape;115;g2cf861d926f_0_35"/>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g2cf861d926f_0_35"/>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Corona</a:t>
            </a:r>
            <a:endParaRPr b="0" i="0" sz="1400" u="none" cap="none" strike="noStrike">
              <a:solidFill>
                <a:srgbClr val="000000"/>
              </a:solidFill>
              <a:latin typeface="Arial"/>
              <a:ea typeface="Arial"/>
              <a:cs typeface="Arial"/>
              <a:sym typeface="Arial"/>
            </a:endParaRPr>
          </a:p>
        </p:txBody>
      </p:sp>
      <p:pic>
        <p:nvPicPr>
          <p:cNvPr id="117" name="Google Shape;117;g2cf861d926f_0_35"/>
          <p:cNvPicPr preferRelativeResize="0"/>
          <p:nvPr/>
        </p:nvPicPr>
        <p:blipFill rotWithShape="1">
          <a:blip r:embed="rId4">
            <a:alphaModFix/>
          </a:blip>
          <a:srcRect b="0" l="0" r="0" t="0"/>
          <a:stretch/>
        </p:blipFill>
        <p:spPr>
          <a:xfrm>
            <a:off x="5098000" y="1593361"/>
            <a:ext cx="2602674" cy="1758239"/>
          </a:xfrm>
          <a:prstGeom prst="rect">
            <a:avLst/>
          </a:prstGeom>
          <a:noFill/>
          <a:ln>
            <a:noFill/>
          </a:ln>
          <a:effectLst>
            <a:outerShdw blurRad="57150" rotWithShape="0" algn="bl" dir="6240000" dist="19050">
              <a:srgbClr val="000000">
                <a:alpha val="89803"/>
              </a:srgbClr>
            </a:outerShdw>
          </a:effectLst>
        </p:spPr>
      </p:pic>
      <p:pic>
        <p:nvPicPr>
          <p:cNvPr id="118" name="Google Shape;118;g2cf861d926f_0_35"/>
          <p:cNvPicPr preferRelativeResize="0"/>
          <p:nvPr/>
        </p:nvPicPr>
        <p:blipFill rotWithShape="1">
          <a:blip r:embed="rId5">
            <a:alphaModFix/>
          </a:blip>
          <a:srcRect b="0" l="0" r="0" t="0"/>
          <a:stretch/>
        </p:blipFill>
        <p:spPr>
          <a:xfrm>
            <a:off x="1606975" y="1593350"/>
            <a:ext cx="2602692" cy="1758249"/>
          </a:xfrm>
          <a:prstGeom prst="rect">
            <a:avLst/>
          </a:prstGeom>
          <a:noFill/>
          <a:ln>
            <a:noFill/>
          </a:ln>
          <a:effectLst>
            <a:outerShdw blurRad="57150" rotWithShape="0" algn="bl" dir="6240000" dist="19050">
              <a:srgbClr val="000000">
                <a:alpha val="89803"/>
              </a:srgbClr>
            </a:outerShdw>
          </a:effectLst>
        </p:spPr>
      </p:pic>
      <p:pic>
        <p:nvPicPr>
          <p:cNvPr id="119" name="Google Shape;119;g2cf861d926f_0_35"/>
          <p:cNvPicPr preferRelativeResize="0"/>
          <p:nvPr/>
        </p:nvPicPr>
        <p:blipFill rotWithShape="1">
          <a:blip r:embed="rId6">
            <a:alphaModFix/>
          </a:blip>
          <a:srcRect b="0" l="0" r="0" t="0"/>
          <a:stretch/>
        </p:blipFill>
        <p:spPr>
          <a:xfrm>
            <a:off x="9467750" y="886900"/>
            <a:ext cx="1924050" cy="5219700"/>
          </a:xfrm>
          <a:prstGeom prst="rect">
            <a:avLst/>
          </a:prstGeom>
          <a:noFill/>
          <a:ln>
            <a:noFill/>
          </a:ln>
        </p:spPr>
      </p:pic>
      <p:pic>
        <p:nvPicPr>
          <p:cNvPr id="120" name="Google Shape;120;g2cf861d926f_0_35"/>
          <p:cNvPicPr preferRelativeResize="0"/>
          <p:nvPr/>
        </p:nvPicPr>
        <p:blipFill rotWithShape="1">
          <a:blip r:embed="rId7">
            <a:alphaModFix/>
          </a:blip>
          <a:srcRect b="0" l="0" r="0" t="0"/>
          <a:stretch/>
        </p:blipFill>
        <p:spPr>
          <a:xfrm>
            <a:off x="1606963" y="3898123"/>
            <a:ext cx="2602675" cy="1758275"/>
          </a:xfrm>
          <a:prstGeom prst="rect">
            <a:avLst/>
          </a:prstGeom>
          <a:noFill/>
          <a:ln>
            <a:noFill/>
          </a:ln>
          <a:effectLst>
            <a:outerShdw blurRad="57150" rotWithShape="0" algn="bl" dir="6240000" dist="19050">
              <a:srgbClr val="000000">
                <a:alpha val="89803"/>
              </a:srgbClr>
            </a:outerShdw>
          </a:effectLst>
        </p:spPr>
      </p:pic>
      <p:pic>
        <p:nvPicPr>
          <p:cNvPr id="121" name="Google Shape;121;g2cf861d926f_0_35"/>
          <p:cNvPicPr preferRelativeResize="0"/>
          <p:nvPr/>
        </p:nvPicPr>
        <p:blipFill rotWithShape="1">
          <a:blip r:embed="rId8">
            <a:alphaModFix/>
          </a:blip>
          <a:srcRect b="0" l="0" r="0" t="0"/>
          <a:stretch/>
        </p:blipFill>
        <p:spPr>
          <a:xfrm>
            <a:off x="5097988" y="3898125"/>
            <a:ext cx="2602675" cy="1758279"/>
          </a:xfrm>
          <a:prstGeom prst="rect">
            <a:avLst/>
          </a:prstGeom>
          <a:noFill/>
          <a:ln>
            <a:noFill/>
          </a:ln>
          <a:effectLst>
            <a:outerShdw blurRad="57150" rotWithShape="0" algn="bl" dir="6240000" dist="19050">
              <a:srgbClr val="000000">
                <a:alpha val="89803"/>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g2f60d590304_0_13"/>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27" name="Google Shape;127;g2f60d590304_0_13"/>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28" name="Google Shape;128;g2f60d590304_0_13"/>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Descripción del problema</a:t>
            </a:r>
            <a:endParaRPr sz="3200"/>
          </a:p>
        </p:txBody>
      </p:sp>
      <p:sp>
        <p:nvSpPr>
          <p:cNvPr id="129" name="Google Shape;129;g2f60d590304_0_13"/>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g2f60d590304_0_13"/>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Descripción del problema</a:t>
            </a:r>
            <a:endParaRPr b="0" i="0" sz="1400" u="none" cap="none" strike="noStrike">
              <a:solidFill>
                <a:srgbClr val="000000"/>
              </a:solidFill>
              <a:latin typeface="Arial"/>
              <a:ea typeface="Arial"/>
              <a:cs typeface="Arial"/>
              <a:sym typeface="Arial"/>
            </a:endParaRPr>
          </a:p>
        </p:txBody>
      </p:sp>
      <p:pic>
        <p:nvPicPr>
          <p:cNvPr id="131" name="Google Shape;131;g2f60d590304_0_13"/>
          <p:cNvPicPr preferRelativeResize="0"/>
          <p:nvPr/>
        </p:nvPicPr>
        <p:blipFill>
          <a:blip r:embed="rId4">
            <a:alphaModFix/>
          </a:blip>
          <a:stretch>
            <a:fillRect/>
          </a:stretch>
        </p:blipFill>
        <p:spPr>
          <a:xfrm>
            <a:off x="8429975" y="1759150"/>
            <a:ext cx="2346625" cy="2346625"/>
          </a:xfrm>
          <a:prstGeom prst="rect">
            <a:avLst/>
          </a:prstGeom>
          <a:noFill/>
          <a:ln>
            <a:noFill/>
          </a:ln>
        </p:spPr>
      </p:pic>
      <p:sp>
        <p:nvSpPr>
          <p:cNvPr id="132" name="Google Shape;132;g2f60d590304_0_13"/>
          <p:cNvSpPr txBox="1"/>
          <p:nvPr/>
        </p:nvSpPr>
        <p:spPr>
          <a:xfrm>
            <a:off x="1713900" y="4607900"/>
            <a:ext cx="9062700" cy="1263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L" sz="1600">
                <a:solidFill>
                  <a:srgbClr val="595959"/>
                </a:solidFill>
                <a:latin typeface="Calibri"/>
                <a:ea typeface="Calibri"/>
                <a:cs typeface="Calibri"/>
                <a:sym typeface="Calibri"/>
              </a:rPr>
              <a:t>La metodología que actualmente utiliza Corona para entregar sus productos vendidos en el e-commerce al </a:t>
            </a:r>
            <a:r>
              <a:rPr lang="es-CL" sz="1600">
                <a:solidFill>
                  <a:srgbClr val="595959"/>
                </a:solidFill>
                <a:latin typeface="Calibri"/>
                <a:ea typeface="Calibri"/>
                <a:cs typeface="Calibri"/>
                <a:sym typeface="Calibri"/>
              </a:rPr>
              <a:t>cliente</a:t>
            </a:r>
            <a:r>
              <a:rPr lang="es-CL" sz="1600">
                <a:solidFill>
                  <a:srgbClr val="595959"/>
                </a:solidFill>
                <a:latin typeface="Calibri"/>
                <a:ea typeface="Calibri"/>
                <a:cs typeface="Calibri"/>
                <a:sym typeface="Calibri"/>
              </a:rPr>
              <a:t>, depende del centro de distribución ubicado en la comuna de Lampa en la Región Metropolitana de Santiago, lo cual se traduce en tiempos de entrega más largos. Este tiempo se incrementa mientras más lejos se encuentre geográficamente el cliente del centro de distribución.</a:t>
            </a:r>
            <a:endParaRPr sz="1600">
              <a:solidFill>
                <a:srgbClr val="595959"/>
              </a:solidFill>
              <a:latin typeface="Calibri"/>
              <a:ea typeface="Calibri"/>
              <a:cs typeface="Calibri"/>
              <a:sym typeface="Calibri"/>
            </a:endParaRPr>
          </a:p>
        </p:txBody>
      </p:sp>
      <p:pic>
        <p:nvPicPr>
          <p:cNvPr id="133" name="Google Shape;133;g2f60d590304_0_13"/>
          <p:cNvPicPr preferRelativeResize="0"/>
          <p:nvPr/>
        </p:nvPicPr>
        <p:blipFill>
          <a:blip r:embed="rId5">
            <a:alphaModFix/>
          </a:blip>
          <a:stretch>
            <a:fillRect/>
          </a:stretch>
        </p:blipFill>
        <p:spPr>
          <a:xfrm>
            <a:off x="1713889" y="1667786"/>
            <a:ext cx="1789225" cy="2477388"/>
          </a:xfrm>
          <a:prstGeom prst="rect">
            <a:avLst/>
          </a:prstGeom>
          <a:noFill/>
          <a:ln>
            <a:noFill/>
          </a:ln>
        </p:spPr>
      </p:pic>
      <p:pic>
        <p:nvPicPr>
          <p:cNvPr id="134" name="Google Shape;134;g2f60d590304_0_13"/>
          <p:cNvPicPr preferRelativeResize="0"/>
          <p:nvPr/>
        </p:nvPicPr>
        <p:blipFill>
          <a:blip r:embed="rId6">
            <a:alphaModFix/>
          </a:blip>
          <a:stretch>
            <a:fillRect/>
          </a:stretch>
        </p:blipFill>
        <p:spPr>
          <a:xfrm>
            <a:off x="5097500" y="1389776"/>
            <a:ext cx="1997000" cy="30853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g2f60d590304_0_40"/>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40" name="Google Shape;140;g2f60d590304_0_40"/>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41" name="Google Shape;141;g2f60d590304_0_40"/>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Impacto del problema</a:t>
            </a:r>
            <a:endParaRPr sz="3200"/>
          </a:p>
        </p:txBody>
      </p:sp>
      <p:sp>
        <p:nvSpPr>
          <p:cNvPr id="142" name="Google Shape;142;g2f60d590304_0_40"/>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g2f60d590304_0_40"/>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Impacto </a:t>
            </a:r>
            <a:endParaRPr b="0" i="0" sz="1400" u="none" cap="none" strike="noStrike">
              <a:solidFill>
                <a:srgbClr val="000000"/>
              </a:solidFill>
              <a:latin typeface="Arial"/>
              <a:ea typeface="Arial"/>
              <a:cs typeface="Arial"/>
              <a:sym typeface="Arial"/>
            </a:endParaRPr>
          </a:p>
        </p:txBody>
      </p:sp>
      <p:sp>
        <p:nvSpPr>
          <p:cNvPr id="144" name="Google Shape;144;g2f60d590304_0_40"/>
          <p:cNvSpPr txBox="1"/>
          <p:nvPr/>
        </p:nvSpPr>
        <p:spPr>
          <a:xfrm>
            <a:off x="1455375" y="1864725"/>
            <a:ext cx="9113100" cy="19101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Tiempos de entrega extendidos.</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Aumento de costos operativos.</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Insatisfacción del cliente.</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Pérdida de ventas.</a:t>
            </a:r>
            <a:endParaRPr sz="2000">
              <a:solidFill>
                <a:srgbClr val="595959"/>
              </a:solidFill>
              <a:latin typeface="Calibri"/>
              <a:ea typeface="Calibri"/>
              <a:cs typeface="Calibri"/>
              <a:sym typeface="Calibri"/>
            </a:endParaRPr>
          </a:p>
        </p:txBody>
      </p:sp>
      <p:pic>
        <p:nvPicPr>
          <p:cNvPr id="145" name="Google Shape;145;g2f60d590304_0_40"/>
          <p:cNvPicPr preferRelativeResize="0"/>
          <p:nvPr/>
        </p:nvPicPr>
        <p:blipFill>
          <a:blip r:embed="rId4">
            <a:alphaModFix/>
          </a:blip>
          <a:stretch>
            <a:fillRect/>
          </a:stretch>
        </p:blipFill>
        <p:spPr>
          <a:xfrm>
            <a:off x="7293913" y="1336999"/>
            <a:ext cx="2437850" cy="2437828"/>
          </a:xfrm>
          <a:prstGeom prst="rect">
            <a:avLst/>
          </a:prstGeom>
          <a:noFill/>
          <a:ln>
            <a:noFill/>
          </a:ln>
        </p:spPr>
      </p:pic>
      <p:pic>
        <p:nvPicPr>
          <p:cNvPr id="146" name="Google Shape;146;g2f60d590304_0_40"/>
          <p:cNvPicPr preferRelativeResize="0"/>
          <p:nvPr/>
        </p:nvPicPr>
        <p:blipFill>
          <a:blip r:embed="rId5">
            <a:alphaModFix/>
          </a:blip>
          <a:stretch>
            <a:fillRect/>
          </a:stretch>
        </p:blipFill>
        <p:spPr>
          <a:xfrm>
            <a:off x="7772260" y="4233803"/>
            <a:ext cx="1481181" cy="1481200"/>
          </a:xfrm>
          <a:prstGeom prst="rect">
            <a:avLst/>
          </a:prstGeom>
          <a:noFill/>
          <a:ln>
            <a:noFill/>
          </a:ln>
        </p:spPr>
      </p:pic>
      <p:pic>
        <p:nvPicPr>
          <p:cNvPr id="147" name="Google Shape;147;g2f60d590304_0_40"/>
          <p:cNvPicPr preferRelativeResize="0"/>
          <p:nvPr/>
        </p:nvPicPr>
        <p:blipFill>
          <a:blip r:embed="rId6">
            <a:alphaModFix/>
          </a:blip>
          <a:stretch>
            <a:fillRect/>
          </a:stretch>
        </p:blipFill>
        <p:spPr>
          <a:xfrm>
            <a:off x="5955498" y="4464575"/>
            <a:ext cx="1019650" cy="1019650"/>
          </a:xfrm>
          <a:prstGeom prst="rect">
            <a:avLst/>
          </a:prstGeom>
          <a:noFill/>
          <a:ln>
            <a:noFill/>
          </a:ln>
        </p:spPr>
      </p:pic>
      <p:pic>
        <p:nvPicPr>
          <p:cNvPr id="148" name="Google Shape;148;g2f60d590304_0_40"/>
          <p:cNvPicPr preferRelativeResize="0"/>
          <p:nvPr/>
        </p:nvPicPr>
        <p:blipFill>
          <a:blip r:embed="rId7">
            <a:alphaModFix/>
          </a:blip>
          <a:stretch>
            <a:fillRect/>
          </a:stretch>
        </p:blipFill>
        <p:spPr>
          <a:xfrm>
            <a:off x="9710113" y="4744875"/>
            <a:ext cx="1684576" cy="45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2f60d590304_0_77"/>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54" name="Google Shape;154;g2f60d590304_0_77"/>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55" name="Google Shape;155;g2f60d590304_0_77"/>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Implicaciones sociales</a:t>
            </a:r>
            <a:endParaRPr sz="3200"/>
          </a:p>
        </p:txBody>
      </p:sp>
      <p:sp>
        <p:nvSpPr>
          <p:cNvPr id="156" name="Google Shape;156;g2f60d590304_0_77"/>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 name="Google Shape;157;g2f60d590304_0_77"/>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Impacto </a:t>
            </a:r>
            <a:endParaRPr b="0" i="0" sz="1400" u="none" cap="none" strike="noStrike">
              <a:solidFill>
                <a:srgbClr val="000000"/>
              </a:solidFill>
              <a:latin typeface="Arial"/>
              <a:ea typeface="Arial"/>
              <a:cs typeface="Arial"/>
              <a:sym typeface="Arial"/>
            </a:endParaRPr>
          </a:p>
        </p:txBody>
      </p:sp>
      <p:sp>
        <p:nvSpPr>
          <p:cNvPr id="158" name="Google Shape;158;g2f60d590304_0_77"/>
          <p:cNvSpPr txBox="1"/>
          <p:nvPr/>
        </p:nvSpPr>
        <p:spPr>
          <a:xfrm>
            <a:off x="1455375" y="1864725"/>
            <a:ext cx="9113100" cy="19101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Accesibilidad inequitativa.</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Impacto ambiental.</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Desarrollo económico local reducido.</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No inclusión digital y social.</a:t>
            </a:r>
            <a:endParaRPr sz="2000">
              <a:solidFill>
                <a:srgbClr val="595959"/>
              </a:solidFill>
              <a:latin typeface="Calibri"/>
              <a:ea typeface="Calibri"/>
              <a:cs typeface="Calibri"/>
              <a:sym typeface="Calibri"/>
            </a:endParaRPr>
          </a:p>
        </p:txBody>
      </p:sp>
      <p:pic>
        <p:nvPicPr>
          <p:cNvPr id="159" name="Google Shape;159;g2f60d590304_0_77"/>
          <p:cNvPicPr preferRelativeResize="0"/>
          <p:nvPr/>
        </p:nvPicPr>
        <p:blipFill>
          <a:blip r:embed="rId4">
            <a:alphaModFix/>
          </a:blip>
          <a:stretch>
            <a:fillRect/>
          </a:stretch>
        </p:blipFill>
        <p:spPr>
          <a:xfrm>
            <a:off x="4292824" y="4206275"/>
            <a:ext cx="1540900" cy="1540900"/>
          </a:xfrm>
          <a:prstGeom prst="rect">
            <a:avLst/>
          </a:prstGeom>
          <a:noFill/>
          <a:ln>
            <a:noFill/>
          </a:ln>
        </p:spPr>
      </p:pic>
      <p:pic>
        <p:nvPicPr>
          <p:cNvPr id="160" name="Google Shape;160;g2f60d590304_0_77"/>
          <p:cNvPicPr preferRelativeResize="0"/>
          <p:nvPr/>
        </p:nvPicPr>
        <p:blipFill>
          <a:blip r:embed="rId5">
            <a:alphaModFix/>
          </a:blip>
          <a:stretch>
            <a:fillRect/>
          </a:stretch>
        </p:blipFill>
        <p:spPr>
          <a:xfrm>
            <a:off x="9031213" y="4117575"/>
            <a:ext cx="1718300" cy="1718300"/>
          </a:xfrm>
          <a:prstGeom prst="rect">
            <a:avLst/>
          </a:prstGeom>
          <a:noFill/>
          <a:ln>
            <a:noFill/>
          </a:ln>
        </p:spPr>
      </p:pic>
      <p:pic>
        <p:nvPicPr>
          <p:cNvPr id="161" name="Google Shape;161;g2f60d590304_0_77"/>
          <p:cNvPicPr preferRelativeResize="0"/>
          <p:nvPr/>
        </p:nvPicPr>
        <p:blipFill>
          <a:blip r:embed="rId6">
            <a:alphaModFix/>
          </a:blip>
          <a:stretch>
            <a:fillRect/>
          </a:stretch>
        </p:blipFill>
        <p:spPr>
          <a:xfrm>
            <a:off x="6844537" y="4294013"/>
            <a:ext cx="1365425" cy="1365425"/>
          </a:xfrm>
          <a:prstGeom prst="rect">
            <a:avLst/>
          </a:prstGeom>
          <a:noFill/>
          <a:ln>
            <a:noFill/>
          </a:ln>
        </p:spPr>
      </p:pic>
      <p:pic>
        <p:nvPicPr>
          <p:cNvPr id="162" name="Google Shape;162;g2f60d590304_0_77"/>
          <p:cNvPicPr preferRelativeResize="0"/>
          <p:nvPr/>
        </p:nvPicPr>
        <p:blipFill>
          <a:blip r:embed="rId7">
            <a:alphaModFix/>
          </a:blip>
          <a:stretch>
            <a:fillRect/>
          </a:stretch>
        </p:blipFill>
        <p:spPr>
          <a:xfrm>
            <a:off x="1741101" y="4065725"/>
            <a:ext cx="1540900" cy="182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2f4febbf391_1_26"/>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68" name="Google Shape;168;g2f4febbf391_1_26"/>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69" name="Google Shape;169;g2f4febbf391_1_26"/>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Objetivo del proyecto</a:t>
            </a:r>
            <a:endParaRPr sz="3200"/>
          </a:p>
        </p:txBody>
      </p:sp>
      <p:sp>
        <p:nvSpPr>
          <p:cNvPr id="170" name="Google Shape;170;g2f4febbf391_1_26"/>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g2f4febbf391_1_26"/>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Objetivos del proyecto</a:t>
            </a:r>
            <a:endParaRPr b="0" i="0" sz="1400" u="none" cap="none" strike="noStrike">
              <a:solidFill>
                <a:srgbClr val="000000"/>
              </a:solidFill>
              <a:latin typeface="Arial"/>
              <a:ea typeface="Arial"/>
              <a:cs typeface="Arial"/>
              <a:sym typeface="Arial"/>
            </a:endParaRPr>
          </a:p>
        </p:txBody>
      </p:sp>
      <p:sp>
        <p:nvSpPr>
          <p:cNvPr id="172" name="Google Shape;172;g2f4febbf391_1_26"/>
          <p:cNvSpPr txBox="1"/>
          <p:nvPr/>
        </p:nvSpPr>
        <p:spPr>
          <a:xfrm>
            <a:off x="1376375" y="1656725"/>
            <a:ext cx="9113100" cy="19101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Mejorar los procesos logísticos de corona implementando las metodologías Ship From Store y Click &amp; Collect para el movimiento de stock de los productos, mejorando la eficiencia operativa y la satisfacción del cliente, a través de un sistema informático de gestión.</a:t>
            </a:r>
            <a:br>
              <a:rPr lang="es-CL" sz="2000">
                <a:solidFill>
                  <a:srgbClr val="595959"/>
                </a:solidFill>
                <a:latin typeface="Calibri"/>
                <a:ea typeface="Calibri"/>
                <a:cs typeface="Calibri"/>
                <a:sym typeface="Calibri"/>
              </a:rPr>
            </a:br>
            <a:endParaRPr sz="2000">
              <a:solidFill>
                <a:srgbClr val="59595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g2f60d590304_0_107"/>
          <p:cNvSpPr txBox="1"/>
          <p:nvPr>
            <p:ph idx="12" type="sldNum"/>
          </p:nvPr>
        </p:nvSpPr>
        <p:spPr>
          <a:xfrm>
            <a:off x="9383485" y="6456499"/>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100"/>
              <a:buNone/>
            </a:pPr>
            <a:fld id="{00000000-1234-1234-1234-123412341234}" type="slidenum">
              <a:rPr lang="es-CL">
                <a:solidFill>
                  <a:srgbClr val="FFFFFF"/>
                </a:solidFill>
              </a:rPr>
              <a:t>‹#›</a:t>
            </a:fld>
            <a:endParaRPr>
              <a:solidFill>
                <a:srgbClr val="FFFFFF"/>
              </a:solidFill>
            </a:endParaRPr>
          </a:p>
        </p:txBody>
      </p:sp>
      <p:sp>
        <p:nvSpPr>
          <p:cNvPr id="178" name="Google Shape;178;g2f60d590304_0_107"/>
          <p:cNvSpPr txBox="1"/>
          <p:nvPr/>
        </p:nvSpPr>
        <p:spPr>
          <a:xfrm rot="-5400000">
            <a:off x="-215985" y="3924418"/>
            <a:ext cx="1084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L" sz="1800" u="none" cap="none" strike="noStrike">
                <a:solidFill>
                  <a:schemeClr val="lt1"/>
                </a:solidFill>
                <a:latin typeface="Calibri"/>
                <a:ea typeface="Calibri"/>
                <a:cs typeface="Calibri"/>
                <a:sym typeface="Calibri"/>
              </a:rPr>
              <a:t>Propósito</a:t>
            </a:r>
            <a:endParaRPr b="0" i="0" sz="1400" u="none" cap="none" strike="noStrike">
              <a:solidFill>
                <a:srgbClr val="000000"/>
              </a:solidFill>
              <a:latin typeface="Arial"/>
              <a:ea typeface="Arial"/>
              <a:cs typeface="Arial"/>
              <a:sym typeface="Arial"/>
            </a:endParaRPr>
          </a:p>
        </p:txBody>
      </p:sp>
      <p:sp>
        <p:nvSpPr>
          <p:cNvPr id="179" name="Google Shape;179;g2f60d590304_0_107"/>
          <p:cNvSpPr txBox="1"/>
          <p:nvPr>
            <p:ph type="title"/>
          </p:nvPr>
        </p:nvSpPr>
        <p:spPr>
          <a:xfrm>
            <a:off x="838200" y="655711"/>
            <a:ext cx="5967300" cy="1170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3600"/>
              <a:buFont typeface="Arial"/>
              <a:buNone/>
            </a:pPr>
            <a:r>
              <a:rPr lang="es-CL" sz="3200"/>
              <a:t>Objetivos específicos</a:t>
            </a:r>
            <a:endParaRPr sz="3200"/>
          </a:p>
        </p:txBody>
      </p:sp>
      <p:sp>
        <p:nvSpPr>
          <p:cNvPr id="180" name="Google Shape;180;g2f60d590304_0_107"/>
          <p:cNvSpPr/>
          <p:nvPr/>
        </p:nvSpPr>
        <p:spPr>
          <a:xfrm>
            <a:off x="141627" y="1825690"/>
            <a:ext cx="426000" cy="3830700"/>
          </a:xfrm>
          <a:prstGeom prst="homePlate">
            <a:avLst>
              <a:gd fmla="val 30081" name="adj"/>
            </a:avLst>
          </a:prstGeom>
          <a:solidFill>
            <a:srgbClr val="7030A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 name="Google Shape;181;g2f60d590304_0_107"/>
          <p:cNvSpPr txBox="1"/>
          <p:nvPr/>
        </p:nvSpPr>
        <p:spPr>
          <a:xfrm rot="-5400000">
            <a:off x="-1582175" y="3548500"/>
            <a:ext cx="38169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lang="es-CL" sz="1800">
                <a:solidFill>
                  <a:schemeClr val="lt1"/>
                </a:solidFill>
                <a:latin typeface="Calibri"/>
                <a:ea typeface="Calibri"/>
                <a:cs typeface="Calibri"/>
                <a:sym typeface="Calibri"/>
              </a:rPr>
              <a:t>Objetivos del proyecto</a:t>
            </a:r>
            <a:endParaRPr b="0" i="0" sz="1400" u="none" cap="none" strike="noStrike">
              <a:solidFill>
                <a:srgbClr val="000000"/>
              </a:solidFill>
              <a:latin typeface="Arial"/>
              <a:ea typeface="Arial"/>
              <a:cs typeface="Arial"/>
              <a:sym typeface="Arial"/>
            </a:endParaRPr>
          </a:p>
        </p:txBody>
      </p:sp>
      <p:sp>
        <p:nvSpPr>
          <p:cNvPr id="182" name="Google Shape;182;g2f60d590304_0_107"/>
          <p:cNvSpPr txBox="1"/>
          <p:nvPr/>
        </p:nvSpPr>
        <p:spPr>
          <a:xfrm>
            <a:off x="1376375" y="1656725"/>
            <a:ext cx="9113100" cy="2857800"/>
          </a:xfrm>
          <a:prstGeom prst="rect">
            <a:avLst/>
          </a:prstGeom>
          <a:noFill/>
          <a:ln>
            <a:noFill/>
          </a:ln>
        </p:spPr>
        <p:txBody>
          <a:bodyPr anchorCtr="0" anchor="t" bIns="91425" lIns="91425" spcFirstLastPara="1" rIns="91425" wrap="square" tIns="91425">
            <a:noAutofit/>
          </a:bodyPr>
          <a:lstStyle/>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Desarrollar  una a</a:t>
            </a:r>
            <a:r>
              <a:rPr lang="es-CL" sz="2000">
                <a:solidFill>
                  <a:srgbClr val="595959"/>
                </a:solidFill>
                <a:latin typeface="Calibri"/>
                <a:ea typeface="Calibri"/>
                <a:cs typeface="Calibri"/>
                <a:sym typeface="Calibri"/>
              </a:rPr>
              <a:t>plicación móvil para el picking de productos.</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Desarrollar una aplicación web para la gestión de pedidos, entregas, despachos, usuarios, roles y tiendas.</a:t>
            </a:r>
            <a:endParaRPr sz="2000">
              <a:solidFill>
                <a:srgbClr val="595959"/>
              </a:solidFill>
              <a:latin typeface="Calibri"/>
              <a:ea typeface="Calibri"/>
              <a:cs typeface="Calibri"/>
              <a:sym typeface="Calibri"/>
            </a:endParaRPr>
          </a:p>
          <a:p>
            <a:pPr indent="-355600" lvl="0" marL="457200" rtl="0" algn="just">
              <a:lnSpc>
                <a:spcPct val="150000"/>
              </a:lnSpc>
              <a:spcBef>
                <a:spcPts val="0"/>
              </a:spcBef>
              <a:spcAft>
                <a:spcPts val="0"/>
              </a:spcAft>
              <a:buClr>
                <a:srgbClr val="595959"/>
              </a:buClr>
              <a:buSzPts val="2000"/>
              <a:buFont typeface="Calibri"/>
              <a:buChar char="●"/>
            </a:pPr>
            <a:r>
              <a:rPr lang="es-CL" sz="2000">
                <a:solidFill>
                  <a:srgbClr val="595959"/>
                </a:solidFill>
                <a:latin typeface="Calibri"/>
                <a:ea typeface="Calibri"/>
                <a:cs typeface="Calibri"/>
                <a:sym typeface="Calibri"/>
              </a:rPr>
              <a:t>Generar una integración con las aplicaciones actuales de corona para la obtención y gestión de información.</a:t>
            </a:r>
            <a:br>
              <a:rPr lang="es-CL" sz="2000">
                <a:solidFill>
                  <a:srgbClr val="595959"/>
                </a:solidFill>
                <a:latin typeface="Calibri"/>
                <a:ea typeface="Calibri"/>
                <a:cs typeface="Calibri"/>
                <a:sym typeface="Calibri"/>
              </a:rPr>
            </a:br>
            <a:endParaRPr sz="2000">
              <a:solidFill>
                <a:srgbClr val="59595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2021-08-18T16:12:12Z</dcterms:created>
  <dc:creator>Valentina Paz Rojas Vigueras</dc:creator>
</cp:coreProperties>
</file>